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9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drawing2.xml" ContentType="application/vnd.ms-office.drawingml.diagramDrawing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colors2.xml" ContentType="application/vnd.openxmlformats-officedocument.drawingml.diagramColors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103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07.xml.rels" ContentType="application/vnd.openxmlformats-package.relationship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7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38.xml.rels" ContentType="application/vnd.openxmlformats-package.relationships+xml"/>
  <Override PartName="/ppt/slides/_rels/slide5.xml.rels" ContentType="application/vnd.openxmlformats-package.relationships+xml"/>
  <Override PartName="/ppt/slides/_rels/slide39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50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51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52.xml.rels" ContentType="application/vnd.openxmlformats-package.relationships+xml"/>
  <Override PartName="/ppt/slides/_rels/slide26.xml.rels" ContentType="application/vnd.openxmlformats-package.relationships+xml"/>
  <Override PartName="/ppt/slides/_rels/slide9.xml.rels" ContentType="application/vnd.openxmlformats-package.relationships+xml"/>
  <Override PartName="/ppt/slides/_rels/slide53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4.xml.rels" ContentType="application/vnd.openxmlformats-package.relationships+xml"/>
  <Override PartName="/ppt/slides/_rels/slide45.xml.rels" ContentType="application/vnd.openxmlformats-package.relationships+xml"/>
  <Override PartName="/ppt/slides/_rels/slide46.xml.rels" ContentType="application/vnd.openxmlformats-package.relationships+xml"/>
  <Override PartName="/ppt/slides/_rels/slide47.xml.rels" ContentType="application/vnd.openxmlformats-package.relationships+xml"/>
  <Override PartName="/ppt/slides/_rels/slide48.xml.rels" ContentType="application/vnd.openxmlformats-package.relationships+xml"/>
  <Override PartName="/ppt/slides/_rels/slide49.xml.rels" ContentType="application/vnd.openxmlformats-package.relationships+xml"/>
  <Override PartName="/ppt/slides/_rels/slide54.xml.rels" ContentType="application/vnd.openxmlformats-package.relationships+xml"/>
  <Override PartName="/ppt/slides/_rels/slide55.xml.rels" ContentType="application/vnd.openxmlformats-package.relationships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8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39.png" ContentType="image/png"/>
  <Override PartName="/ppt/media/image40.png" ContentType="image/png"/>
  <Override PartName="/ppt/media/image41.png" ContentType="image/png"/>
  <Override PartName="/ppt/media/image42.png" ContentType="image/png"/>
  <Override PartName="/ppt/media/image43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47.png" ContentType="image/png"/>
  <Override PartName="/ppt/media/image48.png" ContentType="image/png"/>
  <Override PartName="/ppt/media/image49.png" ContentType="image/png"/>
  <Override PartName="/ppt/media/image50.png" ContentType="image/png"/>
  <Override PartName="/ppt/media/image51.png" ContentType="image/png"/>
  <Override PartName="/ppt/media/image52.png" ContentType="image/png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8.xml.rels" ContentType="application/vnd.openxmlformats-package.relationships+xml"/>
  <Override PartName="/ppt/notesSlides/_rels/notesSlide9.xml.rels" ContentType="application/vnd.openxmlformats-package.relationshi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0" r:id="rId46"/>
    <p:sldId id="291" r:id="rId47"/>
    <p:sldId id="292" r:id="rId48"/>
    <p:sldId id="293" r:id="rId49"/>
    <p:sldId id="294" r:id="rId50"/>
    <p:sldId id="295" r:id="rId51"/>
    <p:sldId id="296" r:id="rId52"/>
    <p:sldId id="297" r:id="rId53"/>
    <p:sldId id="298" r:id="rId54"/>
    <p:sldId id="299" r:id="rId55"/>
    <p:sldId id="300" r:id="rId56"/>
    <p:sldId id="301" r:id="rId57"/>
    <p:sldId id="302" r:id="rId58"/>
    <p:sldId id="303" r:id="rId59"/>
    <p:sldId id="304" r:id="rId60"/>
    <p:sldId id="305" r:id="rId61"/>
    <p:sldId id="306" r:id="rId62"/>
    <p:sldId id="307" r:id="rId63"/>
    <p:sldId id="308" r:id="rId64"/>
    <p:sldId id="309" r:id="rId65"/>
    <p:sldId id="310" r:id="rId66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notesMaster" Target="notesMasters/notesMaster1.xml"/><Relationship Id="rId12" Type="http://schemas.openxmlformats.org/officeDocument/2006/relationships/slide" Target="slides/slide1.xml"/><Relationship Id="rId13" Type="http://schemas.openxmlformats.org/officeDocument/2006/relationships/slide" Target="slides/slide2.xml"/><Relationship Id="rId14" Type="http://schemas.openxmlformats.org/officeDocument/2006/relationships/slide" Target="slides/slide3.xml"/><Relationship Id="rId15" Type="http://schemas.openxmlformats.org/officeDocument/2006/relationships/slide" Target="slides/slide4.xml"/><Relationship Id="rId16" Type="http://schemas.openxmlformats.org/officeDocument/2006/relationships/slide" Target="slides/slide5.xml"/><Relationship Id="rId17" Type="http://schemas.openxmlformats.org/officeDocument/2006/relationships/slide" Target="slides/slide6.xml"/><Relationship Id="rId18" Type="http://schemas.openxmlformats.org/officeDocument/2006/relationships/slide" Target="slides/slide7.xml"/><Relationship Id="rId19" Type="http://schemas.openxmlformats.org/officeDocument/2006/relationships/slide" Target="slides/slide8.xml"/><Relationship Id="rId20" Type="http://schemas.openxmlformats.org/officeDocument/2006/relationships/slide" Target="slides/slide9.xml"/><Relationship Id="rId21" Type="http://schemas.openxmlformats.org/officeDocument/2006/relationships/slide" Target="slides/slide10.xml"/><Relationship Id="rId22" Type="http://schemas.openxmlformats.org/officeDocument/2006/relationships/slide" Target="slides/slide11.xml"/><Relationship Id="rId23" Type="http://schemas.openxmlformats.org/officeDocument/2006/relationships/slide" Target="slides/slide12.xml"/><Relationship Id="rId24" Type="http://schemas.openxmlformats.org/officeDocument/2006/relationships/slide" Target="slides/slide13.xml"/><Relationship Id="rId25" Type="http://schemas.openxmlformats.org/officeDocument/2006/relationships/slide" Target="slides/slide14.xml"/><Relationship Id="rId26" Type="http://schemas.openxmlformats.org/officeDocument/2006/relationships/slide" Target="slides/slide15.xml"/><Relationship Id="rId27" Type="http://schemas.openxmlformats.org/officeDocument/2006/relationships/slide" Target="slides/slide16.xml"/><Relationship Id="rId28" Type="http://schemas.openxmlformats.org/officeDocument/2006/relationships/slide" Target="slides/slide17.xml"/><Relationship Id="rId29" Type="http://schemas.openxmlformats.org/officeDocument/2006/relationships/slide" Target="slides/slide18.xml"/><Relationship Id="rId30" Type="http://schemas.openxmlformats.org/officeDocument/2006/relationships/slide" Target="slides/slide19.xml"/><Relationship Id="rId31" Type="http://schemas.openxmlformats.org/officeDocument/2006/relationships/slide" Target="slides/slide20.xml"/><Relationship Id="rId32" Type="http://schemas.openxmlformats.org/officeDocument/2006/relationships/slide" Target="slides/slide21.xml"/><Relationship Id="rId33" Type="http://schemas.openxmlformats.org/officeDocument/2006/relationships/slide" Target="slides/slide22.xml"/><Relationship Id="rId34" Type="http://schemas.openxmlformats.org/officeDocument/2006/relationships/slide" Target="slides/slide23.xml"/><Relationship Id="rId35" Type="http://schemas.openxmlformats.org/officeDocument/2006/relationships/slide" Target="slides/slide24.xml"/><Relationship Id="rId36" Type="http://schemas.openxmlformats.org/officeDocument/2006/relationships/slide" Target="slides/slide25.xml"/><Relationship Id="rId37" Type="http://schemas.openxmlformats.org/officeDocument/2006/relationships/slide" Target="slides/slide26.xml"/><Relationship Id="rId38" Type="http://schemas.openxmlformats.org/officeDocument/2006/relationships/slide" Target="slides/slide27.xml"/><Relationship Id="rId39" Type="http://schemas.openxmlformats.org/officeDocument/2006/relationships/slide" Target="slides/slide28.xml"/><Relationship Id="rId40" Type="http://schemas.openxmlformats.org/officeDocument/2006/relationships/slide" Target="slides/slide29.xml"/><Relationship Id="rId41" Type="http://schemas.openxmlformats.org/officeDocument/2006/relationships/slide" Target="slides/slide30.xml"/><Relationship Id="rId42" Type="http://schemas.openxmlformats.org/officeDocument/2006/relationships/slide" Target="slides/slide31.xml"/><Relationship Id="rId43" Type="http://schemas.openxmlformats.org/officeDocument/2006/relationships/slide" Target="slides/slide32.xml"/><Relationship Id="rId44" Type="http://schemas.openxmlformats.org/officeDocument/2006/relationships/slide" Target="slides/slide33.xml"/><Relationship Id="rId45" Type="http://schemas.openxmlformats.org/officeDocument/2006/relationships/slide" Target="slides/slide34.xml"/><Relationship Id="rId46" Type="http://schemas.openxmlformats.org/officeDocument/2006/relationships/slide" Target="slides/slide35.xml"/><Relationship Id="rId47" Type="http://schemas.openxmlformats.org/officeDocument/2006/relationships/slide" Target="slides/slide36.xml"/><Relationship Id="rId48" Type="http://schemas.openxmlformats.org/officeDocument/2006/relationships/slide" Target="slides/slide37.xml"/><Relationship Id="rId49" Type="http://schemas.openxmlformats.org/officeDocument/2006/relationships/slide" Target="slides/slide38.xml"/><Relationship Id="rId50" Type="http://schemas.openxmlformats.org/officeDocument/2006/relationships/slide" Target="slides/slide39.xml"/><Relationship Id="rId51" Type="http://schemas.openxmlformats.org/officeDocument/2006/relationships/slide" Target="slides/slide40.xml"/><Relationship Id="rId52" Type="http://schemas.openxmlformats.org/officeDocument/2006/relationships/slide" Target="slides/slide41.xml"/><Relationship Id="rId53" Type="http://schemas.openxmlformats.org/officeDocument/2006/relationships/slide" Target="slides/slide42.xml"/><Relationship Id="rId54" Type="http://schemas.openxmlformats.org/officeDocument/2006/relationships/slide" Target="slides/slide43.xml"/><Relationship Id="rId55" Type="http://schemas.openxmlformats.org/officeDocument/2006/relationships/slide" Target="slides/slide44.xml"/><Relationship Id="rId56" Type="http://schemas.openxmlformats.org/officeDocument/2006/relationships/slide" Target="slides/slide45.xml"/><Relationship Id="rId57" Type="http://schemas.openxmlformats.org/officeDocument/2006/relationships/slide" Target="slides/slide46.xml"/><Relationship Id="rId58" Type="http://schemas.openxmlformats.org/officeDocument/2006/relationships/slide" Target="slides/slide47.xml"/><Relationship Id="rId59" Type="http://schemas.openxmlformats.org/officeDocument/2006/relationships/slide" Target="slides/slide48.xml"/><Relationship Id="rId60" Type="http://schemas.openxmlformats.org/officeDocument/2006/relationships/slide" Target="slides/slide49.xml"/><Relationship Id="rId61" Type="http://schemas.openxmlformats.org/officeDocument/2006/relationships/slide" Target="slides/slide50.xml"/><Relationship Id="rId62" Type="http://schemas.openxmlformats.org/officeDocument/2006/relationships/slide" Target="slides/slide51.xml"/><Relationship Id="rId63" Type="http://schemas.openxmlformats.org/officeDocument/2006/relationships/slide" Target="slides/slide52.xml"/><Relationship Id="rId64" Type="http://schemas.openxmlformats.org/officeDocument/2006/relationships/slide" Target="slides/slide53.xml"/><Relationship Id="rId65" Type="http://schemas.openxmlformats.org/officeDocument/2006/relationships/slide" Target="slides/slide54.xml"/><Relationship Id="rId66" Type="http://schemas.openxmlformats.org/officeDocument/2006/relationships/slide" Target="slides/slide55.xml"/>
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618C8F-9EA0-45D2-AC2E-62A07D791281}" type="doc">
      <dgm:prSet loTypeId="urn:microsoft.com/office/officeart/2005/8/layout/cycle8" loCatId="cycle" qsTypeId="urn:microsoft.com/office/officeart/2005/8/quickstyle/simple2" qsCatId="simple" csTypeId="urn:microsoft.com/office/officeart/2005/8/colors/accent2_2" csCatId="accent2" phldr="1"/>
      <dgm:spPr/>
    </dgm:pt>
    <dgm:pt modelId="{C9292633-1A91-4ACF-9C71-D95FF8F6D18D}">
      <dgm:prSet phldrT="[Текст]" custT="1"/>
      <dgm:spPr/>
      <dgm:t>
        <a:bodyPr/>
        <a:lstStyle/>
        <a:p>
          <a:r>
            <a:rPr lang="ru-RU" sz="1400" b="1" dirty="0" smtClean="0">
              <a:solidFill>
                <a:schemeClr val="bg1"/>
              </a:solidFill>
            </a:rPr>
            <a:t>Выдвижение креативных </a:t>
          </a:r>
          <a:r>
            <a:rPr lang="ru-RU" sz="1400" b="1" dirty="0">
              <a:solidFill>
                <a:schemeClr val="bg1"/>
              </a:solidFill>
            </a:rPr>
            <a:t>идей</a:t>
          </a:r>
        </a:p>
      </dgm:t>
    </dgm:pt>
    <dgm:pt modelId="{CAB2AC79-85B9-443F-B2F1-7BFDB0FAD71F}" type="parTrans" cxnId="{D880D37D-753A-4CF5-9DAC-8477C3EFB3DF}">
      <dgm:prSet/>
      <dgm:spPr/>
      <dgm:t>
        <a:bodyPr/>
        <a:lstStyle/>
        <a:p>
          <a:endParaRPr lang="ru-RU"/>
        </a:p>
      </dgm:t>
    </dgm:pt>
    <dgm:pt modelId="{5C798689-9455-41DE-BA0E-62C17BFB39C7}" type="sibTrans" cxnId="{D880D37D-753A-4CF5-9DAC-8477C3EFB3DF}">
      <dgm:prSet/>
      <dgm:spPr/>
      <dgm:t>
        <a:bodyPr/>
        <a:lstStyle/>
        <a:p>
          <a:endParaRPr lang="ru-RU"/>
        </a:p>
      </dgm:t>
    </dgm:pt>
    <dgm:pt modelId="{CBE0EDBF-788F-42AD-AAF5-4D033C7058B6}">
      <dgm:prSet phldrT="[Текст]" custT="1"/>
      <dgm:spPr/>
      <dgm:t>
        <a:bodyPr/>
        <a:lstStyle/>
        <a:p>
          <a:r>
            <a:rPr lang="ru-RU" sz="1600" b="1" dirty="0">
              <a:solidFill>
                <a:schemeClr val="bg1"/>
              </a:solidFill>
            </a:rPr>
            <a:t>Уточнение и </a:t>
          </a:r>
          <a:r>
            <a:rPr lang="ru-RU" sz="1600" b="1" dirty="0" smtClean="0">
              <a:solidFill>
                <a:schemeClr val="bg1"/>
              </a:solidFill>
            </a:rPr>
            <a:t>совершенствование </a:t>
          </a:r>
          <a:r>
            <a:rPr lang="ru-RU" sz="1600" b="1" dirty="0">
              <a:solidFill>
                <a:schemeClr val="bg1"/>
              </a:solidFill>
            </a:rPr>
            <a:t>идей</a:t>
          </a:r>
        </a:p>
      </dgm:t>
    </dgm:pt>
    <dgm:pt modelId="{8945E6AB-C206-461A-BB04-88549C0B7A3E}" type="parTrans" cxnId="{974BFFAF-3AC0-4ED8-981E-DE8C069C6771}">
      <dgm:prSet/>
      <dgm:spPr/>
      <dgm:t>
        <a:bodyPr/>
        <a:lstStyle/>
        <a:p>
          <a:endParaRPr lang="ru-RU"/>
        </a:p>
      </dgm:t>
    </dgm:pt>
    <dgm:pt modelId="{9BDD41DA-3610-4CAB-94C9-5CAA796A9D95}" type="sibTrans" cxnId="{974BFFAF-3AC0-4ED8-981E-DE8C069C6771}">
      <dgm:prSet/>
      <dgm:spPr/>
      <dgm:t>
        <a:bodyPr/>
        <a:lstStyle/>
        <a:p>
          <a:endParaRPr lang="ru-RU"/>
        </a:p>
      </dgm:t>
    </dgm:pt>
    <dgm:pt modelId="{BDDC8972-76A3-4E2F-8685-BEA76CF4BDB4}">
      <dgm:prSet phldrT="[Текст]" custT="1"/>
      <dgm:spPr/>
      <dgm:t>
        <a:bodyPr/>
        <a:lstStyle/>
        <a:p>
          <a:r>
            <a:rPr lang="ru-RU" sz="1600" b="1" dirty="0" err="1" smtClean="0">
              <a:solidFill>
                <a:schemeClr val="bg1"/>
              </a:solidFill>
            </a:rPr>
            <a:t>Выдвиже-ние</a:t>
          </a:r>
          <a:r>
            <a:rPr lang="ru-RU" sz="1600" b="1" dirty="0" smtClean="0">
              <a:solidFill>
                <a:schemeClr val="bg1"/>
              </a:solidFill>
            </a:rPr>
            <a:t> разно</a:t>
          </a:r>
          <a:r>
            <a:rPr lang="en-US" sz="1600" b="1" dirty="0" smtClean="0">
              <a:solidFill>
                <a:schemeClr val="bg1"/>
              </a:solidFill>
            </a:rPr>
            <a:t>-</a:t>
          </a:r>
          <a:r>
            <a:rPr lang="ru-RU" sz="1600" b="1" dirty="0" smtClean="0">
              <a:solidFill>
                <a:schemeClr val="bg1"/>
              </a:solidFill>
            </a:rPr>
            <a:t>образных </a:t>
          </a:r>
          <a:r>
            <a:rPr lang="ru-RU" sz="1600" b="1" dirty="0">
              <a:solidFill>
                <a:schemeClr val="bg1"/>
              </a:solidFill>
            </a:rPr>
            <a:t>идей</a:t>
          </a:r>
        </a:p>
      </dgm:t>
    </dgm:pt>
    <dgm:pt modelId="{3E4B3764-8A52-4EED-AD3E-DD93407087CF}" type="parTrans" cxnId="{3F834E44-C88D-4AC2-B346-3F1895EDECE6}">
      <dgm:prSet/>
      <dgm:spPr/>
      <dgm:t>
        <a:bodyPr/>
        <a:lstStyle/>
        <a:p>
          <a:endParaRPr lang="ru-RU"/>
        </a:p>
      </dgm:t>
    </dgm:pt>
    <dgm:pt modelId="{09ED1630-FB83-4ADF-B55D-B79335CFE2C1}" type="sibTrans" cxnId="{3F834E44-C88D-4AC2-B346-3F1895EDECE6}">
      <dgm:prSet/>
      <dgm:spPr/>
      <dgm:t>
        <a:bodyPr/>
        <a:lstStyle/>
        <a:p>
          <a:endParaRPr lang="ru-RU"/>
        </a:p>
      </dgm:t>
    </dgm:pt>
    <dgm:pt modelId="{594348D6-1217-4451-BE5E-2583D41EC7EA}" type="pres">
      <dgm:prSet presAssocID="{93618C8F-9EA0-45D2-AC2E-62A07D791281}" presName="compositeShape" presStyleCnt="0">
        <dgm:presLayoutVars>
          <dgm:chMax val="7"/>
          <dgm:dir/>
          <dgm:resizeHandles val="exact"/>
        </dgm:presLayoutVars>
      </dgm:prSet>
      <dgm:spPr/>
    </dgm:pt>
    <dgm:pt modelId="{DBDE7480-629D-4EA4-916B-491337D392FC}" type="pres">
      <dgm:prSet presAssocID="{93618C8F-9EA0-45D2-AC2E-62A07D791281}" presName="wedge1" presStyleLbl="node1" presStyleIdx="0" presStyleCnt="3" custScaleX="112706"/>
      <dgm:spPr/>
      <dgm:t>
        <a:bodyPr/>
        <a:lstStyle/>
        <a:p>
          <a:endParaRPr lang="ru-RU"/>
        </a:p>
      </dgm:t>
    </dgm:pt>
    <dgm:pt modelId="{4B1BFE54-B225-46E4-B2CC-783C39F01522}" type="pres">
      <dgm:prSet presAssocID="{93618C8F-9EA0-45D2-AC2E-62A07D791281}" presName="dummy1a" presStyleCnt="0"/>
      <dgm:spPr/>
    </dgm:pt>
    <dgm:pt modelId="{7F76ADEE-86B2-4784-8A0C-1C2DFF5118C6}" type="pres">
      <dgm:prSet presAssocID="{93618C8F-9EA0-45D2-AC2E-62A07D791281}" presName="dummy1b" presStyleCnt="0"/>
      <dgm:spPr/>
    </dgm:pt>
    <dgm:pt modelId="{C6E50EA9-39CC-431E-8547-68A2C157D41B}" type="pres">
      <dgm:prSet presAssocID="{93618C8F-9EA0-45D2-AC2E-62A07D79128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E1D1D-80DF-434F-9B53-4AF0D177CE22}" type="pres">
      <dgm:prSet presAssocID="{93618C8F-9EA0-45D2-AC2E-62A07D791281}" presName="wedge2" presStyleLbl="node1" presStyleIdx="1" presStyleCnt="3" custScaleX="121087" custScaleY="108873"/>
      <dgm:spPr/>
      <dgm:t>
        <a:bodyPr/>
        <a:lstStyle/>
        <a:p>
          <a:endParaRPr lang="ru-RU"/>
        </a:p>
      </dgm:t>
    </dgm:pt>
    <dgm:pt modelId="{723E8601-9233-4B41-A95D-FC305A22C23A}" type="pres">
      <dgm:prSet presAssocID="{93618C8F-9EA0-45D2-AC2E-62A07D791281}" presName="dummy2a" presStyleCnt="0"/>
      <dgm:spPr/>
    </dgm:pt>
    <dgm:pt modelId="{1F1160A1-1275-411E-91F9-081A7464967C}" type="pres">
      <dgm:prSet presAssocID="{93618C8F-9EA0-45D2-AC2E-62A07D791281}" presName="dummy2b" presStyleCnt="0"/>
      <dgm:spPr/>
    </dgm:pt>
    <dgm:pt modelId="{FA34503E-7265-472D-ABDF-7E06D8E76613}" type="pres">
      <dgm:prSet presAssocID="{93618C8F-9EA0-45D2-AC2E-62A07D79128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A1A72C-3AB1-47C0-90D5-398E6760E241}" type="pres">
      <dgm:prSet presAssocID="{93618C8F-9EA0-45D2-AC2E-62A07D791281}" presName="wedge3" presStyleLbl="node1" presStyleIdx="2" presStyleCnt="3" custScaleX="105243" custScaleY="97207"/>
      <dgm:spPr/>
      <dgm:t>
        <a:bodyPr/>
        <a:lstStyle/>
        <a:p>
          <a:endParaRPr lang="ru-RU"/>
        </a:p>
      </dgm:t>
    </dgm:pt>
    <dgm:pt modelId="{61EBE085-0075-416B-BFC7-40FF579F4B40}" type="pres">
      <dgm:prSet presAssocID="{93618C8F-9EA0-45D2-AC2E-62A07D791281}" presName="dummy3a" presStyleCnt="0"/>
      <dgm:spPr/>
    </dgm:pt>
    <dgm:pt modelId="{C892614F-AEF9-427F-93E5-DB7BF0C3F932}" type="pres">
      <dgm:prSet presAssocID="{93618C8F-9EA0-45D2-AC2E-62A07D791281}" presName="dummy3b" presStyleCnt="0"/>
      <dgm:spPr/>
    </dgm:pt>
    <dgm:pt modelId="{43A0CB6F-8111-49DF-B7A7-125FB0876AAE}" type="pres">
      <dgm:prSet presAssocID="{93618C8F-9EA0-45D2-AC2E-62A07D79128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505B7A-D6FC-401B-9D8D-AC22B2D65A95}" type="pres">
      <dgm:prSet presAssocID="{5C798689-9455-41DE-BA0E-62C17BFB39C7}" presName="arrowWedge1" presStyleLbl="fgSibTrans2D1" presStyleIdx="0" presStyleCnt="3" custLinFactNeighborX="4327" custLinFactNeighborY="-75"/>
      <dgm:spPr/>
    </dgm:pt>
    <dgm:pt modelId="{258F4398-F0A8-402E-AD9E-BDDFB41A2E01}" type="pres">
      <dgm:prSet presAssocID="{9BDD41DA-3610-4CAB-94C9-5CAA796A9D95}" presName="arrowWedge2" presStyleLbl="fgSibTrans2D1" presStyleIdx="1" presStyleCnt="3" custScaleX="111744" custLinFactNeighborX="-1524" custLinFactNeighborY="2025"/>
      <dgm:spPr/>
    </dgm:pt>
    <dgm:pt modelId="{5768C90D-36A6-4192-9F30-D06859163ACC}" type="pres">
      <dgm:prSet presAssocID="{09ED1630-FB83-4ADF-B55D-B79335CFE2C1}" presName="arrowWedge3" presStyleLbl="fgSibTrans2D1" presStyleIdx="2" presStyleCnt="3" custLinFactNeighborX="-3540" custLinFactNeighborY="-46"/>
      <dgm:spPr/>
    </dgm:pt>
  </dgm:ptLst>
  <dgm:cxnLst>
    <dgm:cxn modelId="{0BBA84BC-948F-4C15-AF8F-F2F8BEFEDBAE}" type="presOf" srcId="{C9292633-1A91-4ACF-9C71-D95FF8F6D18D}" destId="{DBDE7480-629D-4EA4-916B-491337D392FC}" srcOrd="0" destOrd="0" presId="urn:microsoft.com/office/officeart/2005/8/layout/cycle8"/>
    <dgm:cxn modelId="{D880D37D-753A-4CF5-9DAC-8477C3EFB3DF}" srcId="{93618C8F-9EA0-45D2-AC2E-62A07D791281}" destId="{C9292633-1A91-4ACF-9C71-D95FF8F6D18D}" srcOrd="0" destOrd="0" parTransId="{CAB2AC79-85B9-443F-B2F1-7BFDB0FAD71F}" sibTransId="{5C798689-9455-41DE-BA0E-62C17BFB39C7}"/>
    <dgm:cxn modelId="{864B4908-04A8-48B5-BBC7-909C7E7FD0A9}" type="presOf" srcId="{BDDC8972-76A3-4E2F-8685-BEA76CF4BDB4}" destId="{87A1A72C-3AB1-47C0-90D5-398E6760E241}" srcOrd="0" destOrd="0" presId="urn:microsoft.com/office/officeart/2005/8/layout/cycle8"/>
    <dgm:cxn modelId="{D9164649-9B5F-4F09-946A-C89B56F0B42F}" type="presOf" srcId="{C9292633-1A91-4ACF-9C71-D95FF8F6D18D}" destId="{C6E50EA9-39CC-431E-8547-68A2C157D41B}" srcOrd="1" destOrd="0" presId="urn:microsoft.com/office/officeart/2005/8/layout/cycle8"/>
    <dgm:cxn modelId="{05636D20-3E10-45AC-9860-C526D04A395C}" type="presOf" srcId="{BDDC8972-76A3-4E2F-8685-BEA76CF4BDB4}" destId="{43A0CB6F-8111-49DF-B7A7-125FB0876AAE}" srcOrd="1" destOrd="0" presId="urn:microsoft.com/office/officeart/2005/8/layout/cycle8"/>
    <dgm:cxn modelId="{6FC76C8A-0596-4205-9E1B-99C2DE925082}" type="presOf" srcId="{CBE0EDBF-788F-42AD-AAF5-4D033C7058B6}" destId="{612E1D1D-80DF-434F-9B53-4AF0D177CE22}" srcOrd="0" destOrd="0" presId="urn:microsoft.com/office/officeart/2005/8/layout/cycle8"/>
    <dgm:cxn modelId="{974BFFAF-3AC0-4ED8-981E-DE8C069C6771}" srcId="{93618C8F-9EA0-45D2-AC2E-62A07D791281}" destId="{CBE0EDBF-788F-42AD-AAF5-4D033C7058B6}" srcOrd="1" destOrd="0" parTransId="{8945E6AB-C206-461A-BB04-88549C0B7A3E}" sibTransId="{9BDD41DA-3610-4CAB-94C9-5CAA796A9D95}"/>
    <dgm:cxn modelId="{3F834E44-C88D-4AC2-B346-3F1895EDECE6}" srcId="{93618C8F-9EA0-45D2-AC2E-62A07D791281}" destId="{BDDC8972-76A3-4E2F-8685-BEA76CF4BDB4}" srcOrd="2" destOrd="0" parTransId="{3E4B3764-8A52-4EED-AD3E-DD93407087CF}" sibTransId="{09ED1630-FB83-4ADF-B55D-B79335CFE2C1}"/>
    <dgm:cxn modelId="{D287356E-5D31-48B1-867E-8F9774DB39CC}" type="presOf" srcId="{93618C8F-9EA0-45D2-AC2E-62A07D791281}" destId="{594348D6-1217-4451-BE5E-2583D41EC7EA}" srcOrd="0" destOrd="0" presId="urn:microsoft.com/office/officeart/2005/8/layout/cycle8"/>
    <dgm:cxn modelId="{D0AC87D3-C748-4037-9105-8D2A93774F21}" type="presOf" srcId="{CBE0EDBF-788F-42AD-AAF5-4D033C7058B6}" destId="{FA34503E-7265-472D-ABDF-7E06D8E76613}" srcOrd="1" destOrd="0" presId="urn:microsoft.com/office/officeart/2005/8/layout/cycle8"/>
    <dgm:cxn modelId="{ED60E21D-DCF0-4D7D-90BB-14394AA8E7C2}" type="presParOf" srcId="{594348D6-1217-4451-BE5E-2583D41EC7EA}" destId="{DBDE7480-629D-4EA4-916B-491337D392FC}" srcOrd="0" destOrd="0" presId="urn:microsoft.com/office/officeart/2005/8/layout/cycle8"/>
    <dgm:cxn modelId="{72FB8BF5-B389-4B64-AC06-56D2F6B07E60}" type="presParOf" srcId="{594348D6-1217-4451-BE5E-2583D41EC7EA}" destId="{4B1BFE54-B225-46E4-B2CC-783C39F01522}" srcOrd="1" destOrd="0" presId="urn:microsoft.com/office/officeart/2005/8/layout/cycle8"/>
    <dgm:cxn modelId="{C51525E2-C6FA-425C-ACF0-58DEB7F949A0}" type="presParOf" srcId="{594348D6-1217-4451-BE5E-2583D41EC7EA}" destId="{7F76ADEE-86B2-4784-8A0C-1C2DFF5118C6}" srcOrd="2" destOrd="0" presId="urn:microsoft.com/office/officeart/2005/8/layout/cycle8"/>
    <dgm:cxn modelId="{2E57115C-4986-404A-ABE8-AA760AE305C3}" type="presParOf" srcId="{594348D6-1217-4451-BE5E-2583D41EC7EA}" destId="{C6E50EA9-39CC-431E-8547-68A2C157D41B}" srcOrd="3" destOrd="0" presId="urn:microsoft.com/office/officeart/2005/8/layout/cycle8"/>
    <dgm:cxn modelId="{CCEF9B04-AA4F-4576-91DD-D35FC6D23BB5}" type="presParOf" srcId="{594348D6-1217-4451-BE5E-2583D41EC7EA}" destId="{612E1D1D-80DF-434F-9B53-4AF0D177CE22}" srcOrd="4" destOrd="0" presId="urn:microsoft.com/office/officeart/2005/8/layout/cycle8"/>
    <dgm:cxn modelId="{31F6D30E-9490-45DB-9472-EB468A9ABFDC}" type="presParOf" srcId="{594348D6-1217-4451-BE5E-2583D41EC7EA}" destId="{723E8601-9233-4B41-A95D-FC305A22C23A}" srcOrd="5" destOrd="0" presId="urn:microsoft.com/office/officeart/2005/8/layout/cycle8"/>
    <dgm:cxn modelId="{D8F4446C-00FD-4E39-AC75-AE7C12FAEFDE}" type="presParOf" srcId="{594348D6-1217-4451-BE5E-2583D41EC7EA}" destId="{1F1160A1-1275-411E-91F9-081A7464967C}" srcOrd="6" destOrd="0" presId="urn:microsoft.com/office/officeart/2005/8/layout/cycle8"/>
    <dgm:cxn modelId="{2155DAD7-CD06-40F3-BC4F-9F5FF1EBE015}" type="presParOf" srcId="{594348D6-1217-4451-BE5E-2583D41EC7EA}" destId="{FA34503E-7265-472D-ABDF-7E06D8E76613}" srcOrd="7" destOrd="0" presId="urn:microsoft.com/office/officeart/2005/8/layout/cycle8"/>
    <dgm:cxn modelId="{DFFBB564-AF49-4759-874F-4CA858C546A6}" type="presParOf" srcId="{594348D6-1217-4451-BE5E-2583D41EC7EA}" destId="{87A1A72C-3AB1-47C0-90D5-398E6760E241}" srcOrd="8" destOrd="0" presId="urn:microsoft.com/office/officeart/2005/8/layout/cycle8"/>
    <dgm:cxn modelId="{5CEF7E9A-541F-4E27-A928-8EBF3C8DB062}" type="presParOf" srcId="{594348D6-1217-4451-BE5E-2583D41EC7EA}" destId="{61EBE085-0075-416B-BFC7-40FF579F4B40}" srcOrd="9" destOrd="0" presId="urn:microsoft.com/office/officeart/2005/8/layout/cycle8"/>
    <dgm:cxn modelId="{E53E8BB6-5BD6-41AD-ADAB-4A7609AF34DF}" type="presParOf" srcId="{594348D6-1217-4451-BE5E-2583D41EC7EA}" destId="{C892614F-AEF9-427F-93E5-DB7BF0C3F932}" srcOrd="10" destOrd="0" presId="urn:microsoft.com/office/officeart/2005/8/layout/cycle8"/>
    <dgm:cxn modelId="{2CE2F8DF-2047-4726-ADC3-8E28957B039F}" type="presParOf" srcId="{594348D6-1217-4451-BE5E-2583D41EC7EA}" destId="{43A0CB6F-8111-49DF-B7A7-125FB0876AAE}" srcOrd="11" destOrd="0" presId="urn:microsoft.com/office/officeart/2005/8/layout/cycle8"/>
    <dgm:cxn modelId="{47F1ECEC-0779-4C71-93FD-64B7222C2538}" type="presParOf" srcId="{594348D6-1217-4451-BE5E-2583D41EC7EA}" destId="{47505B7A-D6FC-401B-9D8D-AC22B2D65A95}" srcOrd="12" destOrd="0" presId="urn:microsoft.com/office/officeart/2005/8/layout/cycle8"/>
    <dgm:cxn modelId="{5A765908-F71F-4548-B56A-FDDEA24D3EB0}" type="presParOf" srcId="{594348D6-1217-4451-BE5E-2583D41EC7EA}" destId="{258F4398-F0A8-402E-AD9E-BDDFB41A2E01}" srcOrd="13" destOrd="0" presId="urn:microsoft.com/office/officeart/2005/8/layout/cycle8"/>
    <dgm:cxn modelId="{CCC6C169-F777-45DB-81AE-C28E4D81262A}" type="presParOf" srcId="{594348D6-1217-4451-BE5E-2583D41EC7EA}" destId="{5768C90D-36A6-4192-9F30-D06859163ACC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618C8F-9EA0-45D2-AC2E-62A07D791281}" type="doc">
      <dgm:prSet loTypeId="urn:microsoft.com/office/officeart/2005/8/layout/cycle8" loCatId="cycle" qsTypeId="urn:microsoft.com/office/officeart/2005/8/quickstyle/simple2" qsCatId="simple" csTypeId="urn:microsoft.com/office/officeart/2005/8/colors/accent1_2" csCatId="accent1" phldr="1"/>
      <dgm:spPr/>
    </dgm:pt>
    <dgm:pt modelId="{BDDC8972-76A3-4E2F-8685-BEA76CF4BDB4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</a:rPr>
            <a:t>Оценка сильных и слабых сторон идей</a:t>
          </a:r>
        </a:p>
      </dgm:t>
    </dgm:pt>
    <dgm:pt modelId="{09ED1630-FB83-4ADF-B55D-B79335CFE2C1}" type="sibTrans" cxnId="{3F834E44-C88D-4AC2-B346-3F1895EDECE6}">
      <dgm:prSet/>
      <dgm:spPr/>
      <dgm:t>
        <a:bodyPr/>
        <a:lstStyle/>
        <a:p>
          <a:endParaRPr lang="ru-RU"/>
        </a:p>
      </dgm:t>
    </dgm:pt>
    <dgm:pt modelId="{3E4B3764-8A52-4EED-AD3E-DD93407087CF}" type="parTrans" cxnId="{3F834E44-C88D-4AC2-B346-3F1895EDECE6}">
      <dgm:prSet/>
      <dgm:spPr/>
      <dgm:t>
        <a:bodyPr/>
        <a:lstStyle/>
        <a:p>
          <a:endParaRPr lang="ru-RU"/>
        </a:p>
      </dgm:t>
    </dgm:pt>
    <dgm:pt modelId="{CBE0EDBF-788F-42AD-AAF5-4D033C7058B6}">
      <dgm:prSet phldrT="[Текст]"/>
      <dgm:spPr/>
      <dgm:t>
        <a:bodyPr/>
        <a:lstStyle/>
        <a:p>
          <a:r>
            <a:rPr lang="ru-RU" b="1" dirty="0">
              <a:solidFill>
                <a:schemeClr val="bg1"/>
              </a:solidFill>
            </a:rPr>
            <a:t>Отбор креативных идей</a:t>
          </a:r>
        </a:p>
      </dgm:t>
    </dgm:pt>
    <dgm:pt modelId="{9BDD41DA-3610-4CAB-94C9-5CAA796A9D95}" type="sibTrans" cxnId="{974BFFAF-3AC0-4ED8-981E-DE8C069C6771}">
      <dgm:prSet/>
      <dgm:spPr/>
      <dgm:t>
        <a:bodyPr/>
        <a:lstStyle/>
        <a:p>
          <a:endParaRPr lang="ru-RU"/>
        </a:p>
      </dgm:t>
    </dgm:pt>
    <dgm:pt modelId="{8945E6AB-C206-461A-BB04-88549C0B7A3E}" type="parTrans" cxnId="{974BFFAF-3AC0-4ED8-981E-DE8C069C6771}">
      <dgm:prSet/>
      <dgm:spPr/>
      <dgm:t>
        <a:bodyPr/>
        <a:lstStyle/>
        <a:p>
          <a:endParaRPr lang="ru-RU"/>
        </a:p>
      </dgm:t>
    </dgm:pt>
    <dgm:pt modelId="{594348D6-1217-4451-BE5E-2583D41EC7EA}" type="pres">
      <dgm:prSet presAssocID="{93618C8F-9EA0-45D2-AC2E-62A07D791281}" presName="compositeShape" presStyleCnt="0">
        <dgm:presLayoutVars>
          <dgm:chMax val="7"/>
          <dgm:dir/>
          <dgm:resizeHandles val="exact"/>
        </dgm:presLayoutVars>
      </dgm:prSet>
      <dgm:spPr/>
    </dgm:pt>
    <dgm:pt modelId="{DBDE7480-629D-4EA4-916B-491337D392FC}" type="pres">
      <dgm:prSet presAssocID="{93618C8F-9EA0-45D2-AC2E-62A07D791281}" presName="wedge1" presStyleLbl="node1" presStyleIdx="0" presStyleCnt="2" custScaleX="111030" custScaleY="107419"/>
      <dgm:spPr/>
      <dgm:t>
        <a:bodyPr/>
        <a:lstStyle/>
        <a:p>
          <a:endParaRPr lang="ru-RU"/>
        </a:p>
      </dgm:t>
    </dgm:pt>
    <dgm:pt modelId="{4B1BFE54-B225-46E4-B2CC-783C39F01522}" type="pres">
      <dgm:prSet presAssocID="{93618C8F-9EA0-45D2-AC2E-62A07D791281}" presName="dummy1a" presStyleCnt="0"/>
      <dgm:spPr/>
    </dgm:pt>
    <dgm:pt modelId="{7F76ADEE-86B2-4784-8A0C-1C2DFF5118C6}" type="pres">
      <dgm:prSet presAssocID="{93618C8F-9EA0-45D2-AC2E-62A07D791281}" presName="dummy1b" presStyleCnt="0"/>
      <dgm:spPr/>
    </dgm:pt>
    <dgm:pt modelId="{C6E50EA9-39CC-431E-8547-68A2C157D41B}" type="pres">
      <dgm:prSet presAssocID="{93618C8F-9EA0-45D2-AC2E-62A07D791281}" presName="wedge1Tx" presStyleLbl="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E1D1D-80DF-434F-9B53-4AF0D177CE22}" type="pres">
      <dgm:prSet presAssocID="{93618C8F-9EA0-45D2-AC2E-62A07D791281}" presName="wedge2" presStyleLbl="node1" presStyleIdx="1" presStyleCnt="2" custLinFactNeighborX="1073" custLinFactNeighborY="-1073"/>
      <dgm:spPr/>
      <dgm:t>
        <a:bodyPr/>
        <a:lstStyle/>
        <a:p>
          <a:endParaRPr lang="ru-RU"/>
        </a:p>
      </dgm:t>
    </dgm:pt>
    <dgm:pt modelId="{723E8601-9233-4B41-A95D-FC305A22C23A}" type="pres">
      <dgm:prSet presAssocID="{93618C8F-9EA0-45D2-AC2E-62A07D791281}" presName="dummy2a" presStyleCnt="0"/>
      <dgm:spPr/>
    </dgm:pt>
    <dgm:pt modelId="{1F1160A1-1275-411E-91F9-081A7464967C}" type="pres">
      <dgm:prSet presAssocID="{93618C8F-9EA0-45D2-AC2E-62A07D791281}" presName="dummy2b" presStyleCnt="0"/>
      <dgm:spPr/>
    </dgm:pt>
    <dgm:pt modelId="{FA34503E-7265-472D-ABDF-7E06D8E76613}" type="pres">
      <dgm:prSet presAssocID="{93618C8F-9EA0-45D2-AC2E-62A07D791281}" presName="wedge2Tx" presStyleLbl="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E28254-6286-4F07-9103-881DD264C459}" type="pres">
      <dgm:prSet presAssocID="{9BDD41DA-3610-4CAB-94C9-5CAA796A9D95}" presName="arrowWedge1" presStyleLbl="fgSibTrans2D1" presStyleIdx="0" presStyleCnt="2" custScaleX="106832" custScaleY="106627"/>
      <dgm:spPr/>
    </dgm:pt>
    <dgm:pt modelId="{E985E411-20C8-4B52-87D4-285F9013DAAE}" type="pres">
      <dgm:prSet presAssocID="{09ED1630-FB83-4ADF-B55D-B79335CFE2C1}" presName="arrowWedge2" presStyleLbl="fgSibTrans2D1" presStyleIdx="1" presStyleCnt="2" custScaleX="102626" custScaleY="104811"/>
      <dgm:spPr/>
    </dgm:pt>
  </dgm:ptLst>
  <dgm:cxnLst>
    <dgm:cxn modelId="{1D785832-5203-46B3-BAA6-EDC14758CA6E}" type="presOf" srcId="{BDDC8972-76A3-4E2F-8685-BEA76CF4BDB4}" destId="{FA34503E-7265-472D-ABDF-7E06D8E76613}" srcOrd="1" destOrd="0" presId="urn:microsoft.com/office/officeart/2005/8/layout/cycle8"/>
    <dgm:cxn modelId="{BB058AFD-CA18-482D-857B-C180D4E6447D}" type="presOf" srcId="{CBE0EDBF-788F-42AD-AAF5-4D033C7058B6}" destId="{C6E50EA9-39CC-431E-8547-68A2C157D41B}" srcOrd="1" destOrd="0" presId="urn:microsoft.com/office/officeart/2005/8/layout/cycle8"/>
    <dgm:cxn modelId="{3F834E44-C88D-4AC2-B346-3F1895EDECE6}" srcId="{93618C8F-9EA0-45D2-AC2E-62A07D791281}" destId="{BDDC8972-76A3-4E2F-8685-BEA76CF4BDB4}" srcOrd="1" destOrd="0" parTransId="{3E4B3764-8A52-4EED-AD3E-DD93407087CF}" sibTransId="{09ED1630-FB83-4ADF-B55D-B79335CFE2C1}"/>
    <dgm:cxn modelId="{FE08708A-13CA-4229-A07A-C6FAE2A02CED}" type="presOf" srcId="{BDDC8972-76A3-4E2F-8685-BEA76CF4BDB4}" destId="{612E1D1D-80DF-434F-9B53-4AF0D177CE22}" srcOrd="0" destOrd="0" presId="urn:microsoft.com/office/officeart/2005/8/layout/cycle8"/>
    <dgm:cxn modelId="{E6548AB7-7D4F-4409-95A8-4125AD2AD37E}" type="presOf" srcId="{CBE0EDBF-788F-42AD-AAF5-4D033C7058B6}" destId="{DBDE7480-629D-4EA4-916B-491337D392FC}" srcOrd="0" destOrd="0" presId="urn:microsoft.com/office/officeart/2005/8/layout/cycle8"/>
    <dgm:cxn modelId="{09225AF8-F777-4D1D-81E4-74D85AE8F40F}" type="presOf" srcId="{93618C8F-9EA0-45D2-AC2E-62A07D791281}" destId="{594348D6-1217-4451-BE5E-2583D41EC7EA}" srcOrd="0" destOrd="0" presId="urn:microsoft.com/office/officeart/2005/8/layout/cycle8"/>
    <dgm:cxn modelId="{974BFFAF-3AC0-4ED8-981E-DE8C069C6771}" srcId="{93618C8F-9EA0-45D2-AC2E-62A07D791281}" destId="{CBE0EDBF-788F-42AD-AAF5-4D033C7058B6}" srcOrd="0" destOrd="0" parTransId="{8945E6AB-C206-461A-BB04-88549C0B7A3E}" sibTransId="{9BDD41DA-3610-4CAB-94C9-5CAA796A9D95}"/>
    <dgm:cxn modelId="{BC8B18A2-E85C-4376-95EA-E5F958BD9DDF}" type="presParOf" srcId="{594348D6-1217-4451-BE5E-2583D41EC7EA}" destId="{DBDE7480-629D-4EA4-916B-491337D392FC}" srcOrd="0" destOrd="0" presId="urn:microsoft.com/office/officeart/2005/8/layout/cycle8"/>
    <dgm:cxn modelId="{FF38B4C9-08D2-4F7C-B6A7-74A3F139F15D}" type="presParOf" srcId="{594348D6-1217-4451-BE5E-2583D41EC7EA}" destId="{4B1BFE54-B225-46E4-B2CC-783C39F01522}" srcOrd="1" destOrd="0" presId="urn:microsoft.com/office/officeart/2005/8/layout/cycle8"/>
    <dgm:cxn modelId="{30042603-5DE5-4DEE-AD18-AD22D0C69963}" type="presParOf" srcId="{594348D6-1217-4451-BE5E-2583D41EC7EA}" destId="{7F76ADEE-86B2-4784-8A0C-1C2DFF5118C6}" srcOrd="2" destOrd="0" presId="urn:microsoft.com/office/officeart/2005/8/layout/cycle8"/>
    <dgm:cxn modelId="{1AFCDF25-C7F3-49E1-8197-F53431A140FF}" type="presParOf" srcId="{594348D6-1217-4451-BE5E-2583D41EC7EA}" destId="{C6E50EA9-39CC-431E-8547-68A2C157D41B}" srcOrd="3" destOrd="0" presId="urn:microsoft.com/office/officeart/2005/8/layout/cycle8"/>
    <dgm:cxn modelId="{5C484B28-B781-4795-9CE0-913FB4EB809F}" type="presParOf" srcId="{594348D6-1217-4451-BE5E-2583D41EC7EA}" destId="{612E1D1D-80DF-434F-9B53-4AF0D177CE22}" srcOrd="4" destOrd="0" presId="urn:microsoft.com/office/officeart/2005/8/layout/cycle8"/>
    <dgm:cxn modelId="{DC73B472-2146-4CEA-B684-636136D7CC56}" type="presParOf" srcId="{594348D6-1217-4451-BE5E-2583D41EC7EA}" destId="{723E8601-9233-4B41-A95D-FC305A22C23A}" srcOrd="5" destOrd="0" presId="urn:microsoft.com/office/officeart/2005/8/layout/cycle8"/>
    <dgm:cxn modelId="{E8A1D629-95A3-4D0E-BD48-7A454E9E5332}" type="presParOf" srcId="{594348D6-1217-4451-BE5E-2583D41EC7EA}" destId="{1F1160A1-1275-411E-91F9-081A7464967C}" srcOrd="6" destOrd="0" presId="urn:microsoft.com/office/officeart/2005/8/layout/cycle8"/>
    <dgm:cxn modelId="{92F2EDF5-682B-46C4-A66A-33257454A026}" type="presParOf" srcId="{594348D6-1217-4451-BE5E-2583D41EC7EA}" destId="{FA34503E-7265-472D-ABDF-7E06D8E76613}" srcOrd="7" destOrd="0" presId="urn:microsoft.com/office/officeart/2005/8/layout/cycle8"/>
    <dgm:cxn modelId="{17743A50-6797-4635-A000-D831A7A5D87B}" type="presParOf" srcId="{594348D6-1217-4451-BE5E-2583D41EC7EA}" destId="{C8E28254-6286-4F07-9103-881DD264C459}" srcOrd="8" destOrd="0" presId="urn:microsoft.com/office/officeart/2005/8/layout/cycle8"/>
    <dgm:cxn modelId="{C3E7B78B-90D5-41B0-AAC2-D2D223C48743}" type="presParOf" srcId="{594348D6-1217-4451-BE5E-2583D41EC7EA}" destId="{E985E411-20C8-4B52-87D4-285F9013DAAE}" srcOrd="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DE7480-629D-4EA4-916B-491337D392FC}">
      <dsp:nvSpPr>
        <dsp:cNvPr id="0" name=""/>
        <dsp:cNvSpPr/>
      </dsp:nvSpPr>
      <dsp:spPr>
        <a:xfrm>
          <a:off x="1468735" y="165315"/>
          <a:ext cx="3130181" cy="2777297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bg1"/>
              </a:solidFill>
            </a:rPr>
            <a:t>Выдвижение креативных </a:t>
          </a:r>
          <a:r>
            <a:rPr lang="ru-RU" sz="1400" b="1" kern="1200" dirty="0">
              <a:solidFill>
                <a:schemeClr val="bg1"/>
              </a:solidFill>
            </a:rPr>
            <a:t>идей</a:t>
          </a:r>
        </a:p>
      </dsp:txBody>
      <dsp:txXfrm>
        <a:off x="3118416" y="753837"/>
        <a:ext cx="1117921" cy="826576"/>
      </dsp:txXfrm>
    </dsp:sp>
    <dsp:sp modelId="{612E1D1D-80DF-434F-9B53-4AF0D177CE22}">
      <dsp:nvSpPr>
        <dsp:cNvPr id="0" name=""/>
        <dsp:cNvSpPr/>
      </dsp:nvSpPr>
      <dsp:spPr>
        <a:xfrm>
          <a:off x="1295154" y="141289"/>
          <a:ext cx="3362946" cy="3023727"/>
        </a:xfrm>
        <a:prstGeom prst="pie">
          <a:avLst>
            <a:gd name="adj1" fmla="val 1800000"/>
            <a:gd name="adj2" fmla="val 90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solidFill>
                <a:schemeClr val="bg1"/>
              </a:solidFill>
            </a:rPr>
            <a:t>Уточнение и </a:t>
          </a:r>
          <a:r>
            <a:rPr lang="ru-RU" sz="1600" b="1" kern="1200" dirty="0" smtClean="0">
              <a:solidFill>
                <a:schemeClr val="bg1"/>
              </a:solidFill>
            </a:rPr>
            <a:t>совершенствование </a:t>
          </a:r>
          <a:r>
            <a:rPr lang="ru-RU" sz="1600" b="1" kern="1200" dirty="0">
              <a:solidFill>
                <a:schemeClr val="bg1"/>
              </a:solidFill>
            </a:rPr>
            <a:t>идей</a:t>
          </a:r>
        </a:p>
      </dsp:txBody>
      <dsp:txXfrm>
        <a:off x="2095855" y="2103112"/>
        <a:ext cx="1801578" cy="791928"/>
      </dsp:txXfrm>
    </dsp:sp>
    <dsp:sp modelId="{87A1A72C-3AB1-47C0-90D5-398E6760E241}">
      <dsp:nvSpPr>
        <dsp:cNvPr id="0" name=""/>
        <dsp:cNvSpPr/>
      </dsp:nvSpPr>
      <dsp:spPr>
        <a:xfrm>
          <a:off x="1457972" y="204100"/>
          <a:ext cx="2922911" cy="2699727"/>
        </a:xfrm>
        <a:prstGeom prst="pie">
          <a:avLst>
            <a:gd name="adj1" fmla="val 90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solidFill>
                <a:schemeClr val="bg1"/>
              </a:solidFill>
            </a:rPr>
            <a:t>Выдвиже-ние</a:t>
          </a:r>
          <a:r>
            <a:rPr lang="ru-RU" sz="1600" b="1" kern="1200" dirty="0" smtClean="0">
              <a:solidFill>
                <a:schemeClr val="bg1"/>
              </a:solidFill>
            </a:rPr>
            <a:t> разно</a:t>
          </a:r>
          <a:r>
            <a:rPr lang="en-US" sz="1600" b="1" kern="1200" dirty="0" smtClean="0">
              <a:solidFill>
                <a:schemeClr val="bg1"/>
              </a:solidFill>
            </a:rPr>
            <a:t>-</a:t>
          </a:r>
          <a:r>
            <a:rPr lang="ru-RU" sz="1600" b="1" kern="1200" dirty="0" smtClean="0">
              <a:solidFill>
                <a:schemeClr val="bg1"/>
              </a:solidFill>
            </a:rPr>
            <a:t>образных </a:t>
          </a:r>
          <a:r>
            <a:rPr lang="ru-RU" sz="1600" b="1" kern="1200" dirty="0">
              <a:solidFill>
                <a:schemeClr val="bg1"/>
              </a:solidFill>
            </a:rPr>
            <a:t>идей</a:t>
          </a:r>
        </a:p>
      </dsp:txBody>
      <dsp:txXfrm>
        <a:off x="1796543" y="776185"/>
        <a:ext cx="1043897" cy="803490"/>
      </dsp:txXfrm>
    </dsp:sp>
    <dsp:sp modelId="{47505B7A-D6FC-401B-9D8D-AC22B2D65A95}">
      <dsp:nvSpPr>
        <dsp:cNvPr id="0" name=""/>
        <dsp:cNvSpPr/>
      </dsp:nvSpPr>
      <dsp:spPr>
        <a:xfrm>
          <a:off x="1605953" y="-8953"/>
          <a:ext cx="3121153" cy="3121153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58F4398-F0A8-402E-AD9E-BDDFB41A2E01}">
      <dsp:nvSpPr>
        <dsp:cNvPr id="0" name=""/>
        <dsp:cNvSpPr/>
      </dsp:nvSpPr>
      <dsp:spPr>
        <a:xfrm>
          <a:off x="1180614" y="153865"/>
          <a:ext cx="3487702" cy="3121153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768C90D-36A6-4192-9F30-D06859163ACC}">
      <dsp:nvSpPr>
        <dsp:cNvPr id="0" name=""/>
        <dsp:cNvSpPr/>
      </dsp:nvSpPr>
      <dsp:spPr>
        <a:xfrm>
          <a:off x="1247140" y="-7559"/>
          <a:ext cx="3121153" cy="3121153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DE7480-629D-4EA4-916B-491337D392FC}">
      <dsp:nvSpPr>
        <dsp:cNvPr id="0" name=""/>
        <dsp:cNvSpPr/>
      </dsp:nvSpPr>
      <dsp:spPr>
        <a:xfrm>
          <a:off x="1153082" y="157963"/>
          <a:ext cx="3016475" cy="2918371"/>
        </a:xfrm>
        <a:prstGeom prst="pie">
          <a:avLst>
            <a:gd name="adj1" fmla="val 16200000"/>
            <a:gd name="adj2" fmla="val 54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bg1"/>
              </a:solidFill>
            </a:rPr>
            <a:t>Отбор креативных идей</a:t>
          </a:r>
        </a:p>
      </dsp:txBody>
      <dsp:txXfrm>
        <a:off x="2801371" y="922299"/>
        <a:ext cx="1077312" cy="1389700"/>
      </dsp:txXfrm>
    </dsp:sp>
    <dsp:sp modelId="{612E1D1D-80DF-434F-9B53-4AF0D177CE22}">
      <dsp:nvSpPr>
        <dsp:cNvPr id="0" name=""/>
        <dsp:cNvSpPr/>
      </dsp:nvSpPr>
      <dsp:spPr>
        <a:xfrm>
          <a:off x="1202694" y="229592"/>
          <a:ext cx="2716811" cy="2716811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solidFill>
                <a:schemeClr val="bg1"/>
              </a:solidFill>
            </a:rPr>
            <a:t>Оценка сильных и слабых сторон идей</a:t>
          </a:r>
        </a:p>
      </dsp:txBody>
      <dsp:txXfrm>
        <a:off x="1464672" y="941138"/>
        <a:ext cx="970289" cy="1293719"/>
      </dsp:txXfrm>
    </dsp:sp>
    <dsp:sp modelId="{C8E28254-6286-4F07-9103-881DD264C459}">
      <dsp:nvSpPr>
        <dsp:cNvPr id="0" name=""/>
        <dsp:cNvSpPr/>
      </dsp:nvSpPr>
      <dsp:spPr>
        <a:xfrm>
          <a:off x="1028449" y="-11942"/>
          <a:ext cx="3261771" cy="3255512"/>
        </a:xfrm>
        <a:prstGeom prst="circularArrow">
          <a:avLst>
            <a:gd name="adj1" fmla="val 5085"/>
            <a:gd name="adj2" fmla="val 327528"/>
            <a:gd name="adj3" fmla="val 5072472"/>
            <a:gd name="adj4" fmla="val 162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985E411-20C8-4B52-87D4-285F9013DAAE}">
      <dsp:nvSpPr>
        <dsp:cNvPr id="0" name=""/>
        <dsp:cNvSpPr/>
      </dsp:nvSpPr>
      <dsp:spPr>
        <a:xfrm>
          <a:off x="994422" y="-12035"/>
          <a:ext cx="3133354" cy="3200066"/>
        </a:xfrm>
        <a:prstGeom prst="circularArrow">
          <a:avLst>
            <a:gd name="adj1" fmla="val 5085"/>
            <a:gd name="adj2" fmla="val 327528"/>
            <a:gd name="adj3" fmla="val 15872472"/>
            <a:gd name="adj4" fmla="val 5400000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10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перемещения страницы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454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455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56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57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58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2EE083EB-C4A1-4E8D-8653-3C2EB782DAB2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PlaceHolder 1"/>
          <p:cNvSpPr>
            <a:spLocks noGrp="1"/>
          </p:cNvSpPr>
          <p:nvPr>
            <p:ph type="sldImg"/>
          </p:nvPr>
        </p:nvSpPr>
        <p:spPr>
          <a:xfrm>
            <a:off x="347760" y="801720"/>
            <a:ext cx="6863760" cy="4009320"/>
          </a:xfrm>
          <a:prstGeom prst="rect">
            <a:avLst/>
          </a:prstGeom>
        </p:spPr>
      </p:sp>
      <p:sp>
        <p:nvSpPr>
          <p:cNvPr id="704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7640" cy="481068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3020" spc="-1" strike="noStrike">
              <a:latin typeface="Arial"/>
            </a:endParaRPr>
          </a:p>
        </p:txBody>
      </p:sp>
      <p:sp>
        <p:nvSpPr>
          <p:cNvPr id="705" name="TextShape 3"/>
          <p:cNvSpPr txBox="1"/>
          <p:nvPr/>
        </p:nvSpPr>
        <p:spPr>
          <a:xfrm>
            <a:off x="4282200" y="10155240"/>
            <a:ext cx="3275280" cy="534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F7F42195-B5BA-4E5D-938A-1396C04ADABE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PlaceHolder 1"/>
          <p:cNvSpPr>
            <a:spLocks noGrp="1"/>
          </p:cNvSpPr>
          <p:nvPr>
            <p:ph type="sldImg"/>
          </p:nvPr>
        </p:nvSpPr>
        <p:spPr>
          <a:xfrm>
            <a:off x="347760" y="801720"/>
            <a:ext cx="6863760" cy="4009320"/>
          </a:xfrm>
          <a:prstGeom prst="rect">
            <a:avLst/>
          </a:prstGeom>
        </p:spPr>
      </p:sp>
      <p:sp>
        <p:nvSpPr>
          <p:cNvPr id="707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7640" cy="4810680"/>
          </a:xfrm>
          <a:prstGeom prst="rect">
            <a:avLst/>
          </a:prstGeom>
        </p:spPr>
        <p:txBody>
          <a:bodyPr>
            <a:noAutofit/>
          </a:bodyPr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Модель оценки креативного мышления включает два основных компонента: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</a:t>
            </a:r>
            <a:r>
              <a:rPr b="0" lang="ru-RU" sz="2000" spc="-1" strike="noStrike">
                <a:latin typeface="Arial"/>
              </a:rPr>
              <a:t>	</a:t>
            </a:r>
            <a:r>
              <a:rPr b="0" lang="ru-RU" sz="2000" spc="-1" strike="noStrike">
                <a:latin typeface="Arial"/>
              </a:rPr>
              <a:t>тематический, в котором выделяются содержательные области, используемые при конструировании измерительных материалов;  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</a:t>
            </a:r>
            <a:r>
              <a:rPr b="0" lang="ru-RU" sz="2000" spc="-1" strike="noStrike">
                <a:latin typeface="Arial"/>
              </a:rPr>
              <a:t>	</a:t>
            </a:r>
            <a:r>
              <a:rPr b="0" lang="ru-RU" sz="2000" spc="-1" strike="noStrike">
                <a:latin typeface="Arial"/>
              </a:rPr>
              <a:t>компетентностный, определяющий мыслительные процессы, используемые при разработке заданий.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Основные содержательные области  - это </a:t>
            </a:r>
            <a:r>
              <a:rPr b="1" lang="ru-RU" sz="2000" spc="-1" strike="noStrike">
                <a:latin typeface="Arial"/>
              </a:rPr>
              <a:t>Креативное самовыражение </a:t>
            </a:r>
            <a:r>
              <a:rPr b="0" lang="ru-RU" sz="2000" spc="-1" strike="noStrike">
                <a:latin typeface="Arial"/>
              </a:rPr>
              <a:t>(словестное или с помощью рисунков и других визуальных средств) и </a:t>
            </a:r>
            <a:r>
              <a:rPr b="1" lang="ru-RU" sz="2000" spc="-1" strike="noStrike">
                <a:latin typeface="Arial"/>
              </a:rPr>
              <a:t>Решение проблем </a:t>
            </a:r>
            <a:r>
              <a:rPr b="0" lang="ru-RU" sz="2000" spc="-1" strike="noStrike">
                <a:latin typeface="Arial"/>
              </a:rPr>
              <a:t>(научных или социальных)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Компетентностная модель включает все естественные этапы творческого процесса: </a:t>
            </a:r>
            <a:r>
              <a:rPr b="1" lang="ru-RU" sz="2000" spc="-1" strike="noStrike">
                <a:latin typeface="Arial"/>
              </a:rPr>
              <a:t>Выдвижение</a:t>
            </a:r>
            <a:r>
              <a:rPr b="0" lang="ru-RU" sz="2000" spc="-1" strike="noStrike">
                <a:latin typeface="Arial"/>
              </a:rPr>
              <a:t> разнообразных идей, их </a:t>
            </a:r>
            <a:r>
              <a:rPr b="1" lang="ru-RU" sz="2000" spc="-1" strike="noStrike">
                <a:latin typeface="Arial"/>
              </a:rPr>
              <a:t>Оценка и отбор</a:t>
            </a:r>
            <a:r>
              <a:rPr b="0" lang="ru-RU" sz="2000" spc="-1" strike="noStrike">
                <a:latin typeface="Arial"/>
              </a:rPr>
              <a:t>, и </a:t>
            </a:r>
            <a:r>
              <a:rPr b="1" lang="ru-RU" sz="2000" spc="-1" strike="noStrike">
                <a:latin typeface="Arial"/>
              </a:rPr>
              <a:t>Доработка</a:t>
            </a:r>
            <a:r>
              <a:rPr b="0" lang="ru-RU" sz="2000" spc="-1" strike="noStrike">
                <a:latin typeface="Arial"/>
              </a:rPr>
              <a:t> выбранной идеи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 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 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708" name="TextShape 3"/>
          <p:cNvSpPr txBox="1"/>
          <p:nvPr/>
        </p:nvSpPr>
        <p:spPr>
          <a:xfrm>
            <a:off x="4282200" y="10155240"/>
            <a:ext cx="3275280" cy="534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48A49368-531D-4656-B712-F51097B2F27F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PlaceHolder 1"/>
          <p:cNvSpPr>
            <a:spLocks noGrp="1"/>
          </p:cNvSpPr>
          <p:nvPr>
            <p:ph type="sldImg"/>
          </p:nvPr>
        </p:nvSpPr>
        <p:spPr>
          <a:xfrm>
            <a:off x="347760" y="801720"/>
            <a:ext cx="6863760" cy="4009320"/>
          </a:xfrm>
          <a:prstGeom prst="rect">
            <a:avLst/>
          </a:prstGeom>
        </p:spPr>
      </p:sp>
      <p:sp>
        <p:nvSpPr>
          <p:cNvPr id="710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7640" cy="4810680"/>
          </a:xfrm>
          <a:prstGeom prst="rect">
            <a:avLst/>
          </a:prstGeom>
        </p:spPr>
        <p:txBody>
          <a:bodyPr>
            <a:noAutofit/>
          </a:bodyPr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Модель оценки креативного мышления включает два основных компонента: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</a:t>
            </a:r>
            <a:r>
              <a:rPr b="0" lang="ru-RU" sz="2000" spc="-1" strike="noStrike">
                <a:latin typeface="Arial"/>
              </a:rPr>
              <a:t>	</a:t>
            </a:r>
            <a:r>
              <a:rPr b="0" lang="ru-RU" sz="2000" spc="-1" strike="noStrike">
                <a:latin typeface="Arial"/>
              </a:rPr>
              <a:t>тематический, в котором выделяются содержательные области, используемые при конструировании измерительных материалов;  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</a:t>
            </a:r>
            <a:r>
              <a:rPr b="0" lang="ru-RU" sz="2000" spc="-1" strike="noStrike">
                <a:latin typeface="Arial"/>
              </a:rPr>
              <a:t>	</a:t>
            </a:r>
            <a:r>
              <a:rPr b="0" lang="ru-RU" sz="2000" spc="-1" strike="noStrike">
                <a:latin typeface="Arial"/>
              </a:rPr>
              <a:t>компетентностный, определяющий мыслительные процессы, используемые при разработке заданий.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Основные содержательные области  - это </a:t>
            </a:r>
            <a:r>
              <a:rPr b="1" lang="ru-RU" sz="2000" spc="-1" strike="noStrike">
                <a:latin typeface="Arial"/>
              </a:rPr>
              <a:t>Креативное самовыражение </a:t>
            </a:r>
            <a:r>
              <a:rPr b="0" lang="ru-RU" sz="2000" spc="-1" strike="noStrike">
                <a:latin typeface="Arial"/>
              </a:rPr>
              <a:t>(словестное или с помощью рисунков и других визуальных средств) и </a:t>
            </a:r>
            <a:r>
              <a:rPr b="1" lang="ru-RU" sz="2000" spc="-1" strike="noStrike">
                <a:latin typeface="Arial"/>
              </a:rPr>
              <a:t>Решение проблем </a:t>
            </a:r>
            <a:r>
              <a:rPr b="0" lang="ru-RU" sz="2000" spc="-1" strike="noStrike">
                <a:latin typeface="Arial"/>
              </a:rPr>
              <a:t>(научных или социальных)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Компетентностная модель включает все естественные этапы творческого процесса: </a:t>
            </a:r>
            <a:r>
              <a:rPr b="1" lang="ru-RU" sz="2000" spc="-1" strike="noStrike">
                <a:latin typeface="Arial"/>
              </a:rPr>
              <a:t>Выдвижение</a:t>
            </a:r>
            <a:r>
              <a:rPr b="0" lang="ru-RU" sz="2000" spc="-1" strike="noStrike">
                <a:latin typeface="Arial"/>
              </a:rPr>
              <a:t> разнообразных идей, их </a:t>
            </a:r>
            <a:r>
              <a:rPr b="1" lang="ru-RU" sz="2000" spc="-1" strike="noStrike">
                <a:latin typeface="Arial"/>
              </a:rPr>
              <a:t>Оценка и отбор</a:t>
            </a:r>
            <a:r>
              <a:rPr b="0" lang="ru-RU" sz="2000" spc="-1" strike="noStrike">
                <a:latin typeface="Arial"/>
              </a:rPr>
              <a:t>, и </a:t>
            </a:r>
            <a:r>
              <a:rPr b="1" lang="ru-RU" sz="2000" spc="-1" strike="noStrike">
                <a:latin typeface="Arial"/>
              </a:rPr>
              <a:t>Доработка</a:t>
            </a:r>
            <a:r>
              <a:rPr b="0" lang="ru-RU" sz="2000" spc="-1" strike="noStrike">
                <a:latin typeface="Arial"/>
              </a:rPr>
              <a:t> выбранной идеи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 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 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711" name="TextShape 3"/>
          <p:cNvSpPr txBox="1"/>
          <p:nvPr/>
        </p:nvSpPr>
        <p:spPr>
          <a:xfrm>
            <a:off x="4282200" y="10155240"/>
            <a:ext cx="3275280" cy="534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0DDF1EA3-6CE5-4870-BD46-D632F14D7892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PlaceHolder 1"/>
          <p:cNvSpPr>
            <a:spLocks noGrp="1"/>
          </p:cNvSpPr>
          <p:nvPr>
            <p:ph type="sldImg"/>
          </p:nvPr>
        </p:nvSpPr>
        <p:spPr>
          <a:xfrm>
            <a:off x="347760" y="801720"/>
            <a:ext cx="6863760" cy="4009320"/>
          </a:xfrm>
          <a:prstGeom prst="rect">
            <a:avLst/>
          </a:prstGeom>
        </p:spPr>
      </p:sp>
      <p:sp>
        <p:nvSpPr>
          <p:cNvPr id="713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7640" cy="4810680"/>
          </a:xfrm>
          <a:prstGeom prst="rect">
            <a:avLst/>
          </a:prstGeom>
        </p:spPr>
        <p:txBody>
          <a:bodyPr>
            <a:noAutofit/>
          </a:bodyPr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Модель оценки креативного мышления включает два основных компонента: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</a:t>
            </a:r>
            <a:r>
              <a:rPr b="0" lang="ru-RU" sz="2000" spc="-1" strike="noStrike">
                <a:latin typeface="Arial"/>
              </a:rPr>
              <a:t>	</a:t>
            </a:r>
            <a:r>
              <a:rPr b="0" lang="ru-RU" sz="2000" spc="-1" strike="noStrike">
                <a:latin typeface="Arial"/>
              </a:rPr>
              <a:t>тематический, в котором выделяются содержательные области, используемые при конструировании измерительных материалов;  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</a:t>
            </a:r>
            <a:r>
              <a:rPr b="0" lang="ru-RU" sz="2000" spc="-1" strike="noStrike">
                <a:latin typeface="Arial"/>
              </a:rPr>
              <a:t>	</a:t>
            </a:r>
            <a:r>
              <a:rPr b="0" lang="ru-RU" sz="2000" spc="-1" strike="noStrike">
                <a:latin typeface="Arial"/>
              </a:rPr>
              <a:t>компетентностный, определяющий мыслительные процессы, используемые при разработке заданий.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Основные содержательные области  - это </a:t>
            </a:r>
            <a:r>
              <a:rPr b="1" lang="ru-RU" sz="2000" spc="-1" strike="noStrike">
                <a:latin typeface="Arial"/>
              </a:rPr>
              <a:t>Креативное самовыражение </a:t>
            </a:r>
            <a:r>
              <a:rPr b="0" lang="ru-RU" sz="2000" spc="-1" strike="noStrike">
                <a:latin typeface="Arial"/>
              </a:rPr>
              <a:t>(словестное или с помощью рисунков и других визуальных средств) и </a:t>
            </a:r>
            <a:r>
              <a:rPr b="1" lang="ru-RU" sz="2000" spc="-1" strike="noStrike">
                <a:latin typeface="Arial"/>
              </a:rPr>
              <a:t>Решение проблем </a:t>
            </a:r>
            <a:r>
              <a:rPr b="0" lang="ru-RU" sz="2000" spc="-1" strike="noStrike">
                <a:latin typeface="Arial"/>
              </a:rPr>
              <a:t>(научных или социальных)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Компетентностная модель включает все естественные этапы творческого процесса: </a:t>
            </a:r>
            <a:r>
              <a:rPr b="1" lang="ru-RU" sz="2000" spc="-1" strike="noStrike">
                <a:latin typeface="Arial"/>
              </a:rPr>
              <a:t>Выдвижение</a:t>
            </a:r>
            <a:r>
              <a:rPr b="0" lang="ru-RU" sz="2000" spc="-1" strike="noStrike">
                <a:latin typeface="Arial"/>
              </a:rPr>
              <a:t> разнообразных идей, их </a:t>
            </a:r>
            <a:r>
              <a:rPr b="1" lang="ru-RU" sz="2000" spc="-1" strike="noStrike">
                <a:latin typeface="Arial"/>
              </a:rPr>
              <a:t>Оценка и отбор</a:t>
            </a:r>
            <a:r>
              <a:rPr b="0" lang="ru-RU" sz="2000" spc="-1" strike="noStrike">
                <a:latin typeface="Arial"/>
              </a:rPr>
              <a:t>, и </a:t>
            </a:r>
            <a:r>
              <a:rPr b="1" lang="ru-RU" sz="2000" spc="-1" strike="noStrike">
                <a:latin typeface="Arial"/>
              </a:rPr>
              <a:t>Доработка</a:t>
            </a:r>
            <a:r>
              <a:rPr b="0" lang="ru-RU" sz="2000" spc="-1" strike="noStrike">
                <a:latin typeface="Arial"/>
              </a:rPr>
              <a:t> выбранной идеи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 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 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714" name="TextShape 3"/>
          <p:cNvSpPr txBox="1"/>
          <p:nvPr/>
        </p:nvSpPr>
        <p:spPr>
          <a:xfrm>
            <a:off x="4282200" y="10155240"/>
            <a:ext cx="3275280" cy="534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E3B64955-97B5-485C-93F6-4FDF785B2D40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PlaceHolder 1"/>
          <p:cNvSpPr>
            <a:spLocks noGrp="1"/>
          </p:cNvSpPr>
          <p:nvPr>
            <p:ph type="sldImg"/>
          </p:nvPr>
        </p:nvSpPr>
        <p:spPr>
          <a:xfrm>
            <a:off x="347760" y="801720"/>
            <a:ext cx="6863760" cy="4009320"/>
          </a:xfrm>
          <a:prstGeom prst="rect">
            <a:avLst/>
          </a:prstGeom>
        </p:spPr>
      </p:sp>
      <p:sp>
        <p:nvSpPr>
          <p:cNvPr id="716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7640" cy="4810680"/>
          </a:xfrm>
          <a:prstGeom prst="rect">
            <a:avLst/>
          </a:prstGeom>
        </p:spPr>
        <p:txBody>
          <a:bodyPr>
            <a:normAutofit/>
          </a:bodyPr>
          <a:p>
            <a:endParaRPr b="0" lang="ru-RU" sz="3020" spc="-1" strike="noStrike">
              <a:latin typeface="Arial"/>
            </a:endParaRPr>
          </a:p>
        </p:txBody>
      </p:sp>
      <p:sp>
        <p:nvSpPr>
          <p:cNvPr id="717" name="TextShape 3"/>
          <p:cNvSpPr txBox="1"/>
          <p:nvPr/>
        </p:nvSpPr>
        <p:spPr>
          <a:xfrm>
            <a:off x="4282200" y="10155240"/>
            <a:ext cx="3275280" cy="534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51A19C2F-46A2-4F1A-8544-26394557E2F7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PlaceHolder 1"/>
          <p:cNvSpPr>
            <a:spLocks noGrp="1"/>
          </p:cNvSpPr>
          <p:nvPr>
            <p:ph type="sldImg"/>
          </p:nvPr>
        </p:nvSpPr>
        <p:spPr>
          <a:xfrm>
            <a:off x="347760" y="801720"/>
            <a:ext cx="6863760" cy="4009320"/>
          </a:xfrm>
          <a:prstGeom prst="rect">
            <a:avLst/>
          </a:prstGeom>
        </p:spPr>
      </p:sp>
      <p:sp>
        <p:nvSpPr>
          <p:cNvPr id="719" name="PlaceHolder 2"/>
          <p:cNvSpPr>
            <a:spLocks noGrp="1"/>
          </p:cNvSpPr>
          <p:nvPr>
            <p:ph type="body"/>
          </p:nvPr>
        </p:nvSpPr>
        <p:spPr>
          <a:xfrm>
            <a:off x="755640" y="5078520"/>
            <a:ext cx="6047640" cy="4810680"/>
          </a:xfrm>
          <a:prstGeom prst="rect">
            <a:avLst/>
          </a:prstGeom>
        </p:spPr>
        <p:txBody>
          <a:bodyPr>
            <a:noAutofit/>
          </a:bodyPr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Модель оценки креативного мышления включает два основных компонента: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</a:t>
            </a:r>
            <a:r>
              <a:rPr b="0" lang="ru-RU" sz="2000" spc="-1" strike="noStrike">
                <a:latin typeface="Arial"/>
              </a:rPr>
              <a:t>	</a:t>
            </a:r>
            <a:r>
              <a:rPr b="0" lang="ru-RU" sz="2000" spc="-1" strike="noStrike">
                <a:latin typeface="Arial"/>
              </a:rPr>
              <a:t>тематический, в котором выделяются содержательные области, используемые при конструировании измерительных материалов;  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</a:t>
            </a:r>
            <a:r>
              <a:rPr b="0" lang="ru-RU" sz="2000" spc="-1" strike="noStrike">
                <a:latin typeface="Arial"/>
              </a:rPr>
              <a:t>	</a:t>
            </a:r>
            <a:r>
              <a:rPr b="0" lang="ru-RU" sz="2000" spc="-1" strike="noStrike">
                <a:latin typeface="Arial"/>
              </a:rPr>
              <a:t>компетентностный, определяющий мыслительные процессы, используемые при разработке заданий.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Основные содержательные области  - это </a:t>
            </a:r>
            <a:r>
              <a:rPr b="1" lang="ru-RU" sz="2000" spc="-1" strike="noStrike">
                <a:latin typeface="Arial"/>
              </a:rPr>
              <a:t>Креативное самовыражение </a:t>
            </a:r>
            <a:r>
              <a:rPr b="0" lang="ru-RU" sz="2000" spc="-1" strike="noStrike">
                <a:latin typeface="Arial"/>
              </a:rPr>
              <a:t>(словестное или с помощью рисунков и других визуальных средств) и </a:t>
            </a:r>
            <a:r>
              <a:rPr b="1" lang="ru-RU" sz="2000" spc="-1" strike="noStrike">
                <a:latin typeface="Arial"/>
              </a:rPr>
              <a:t>Решение проблем </a:t>
            </a:r>
            <a:r>
              <a:rPr b="0" lang="ru-RU" sz="2000" spc="-1" strike="noStrike">
                <a:latin typeface="Arial"/>
              </a:rPr>
              <a:t>(научных или социальных)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Компетентностная модель включает все естественные этапы творческого процесса: </a:t>
            </a:r>
            <a:r>
              <a:rPr b="1" lang="ru-RU" sz="2000" spc="-1" strike="noStrike">
                <a:latin typeface="Arial"/>
              </a:rPr>
              <a:t>Выдвижение</a:t>
            </a:r>
            <a:r>
              <a:rPr b="0" lang="ru-RU" sz="2000" spc="-1" strike="noStrike">
                <a:latin typeface="Arial"/>
              </a:rPr>
              <a:t> разнообразных идей, их </a:t>
            </a:r>
            <a:r>
              <a:rPr b="1" lang="ru-RU" sz="2000" spc="-1" strike="noStrike">
                <a:latin typeface="Arial"/>
              </a:rPr>
              <a:t>Оценка и отбор</a:t>
            </a:r>
            <a:r>
              <a:rPr b="0" lang="ru-RU" sz="2000" spc="-1" strike="noStrike">
                <a:latin typeface="Arial"/>
              </a:rPr>
              <a:t>, и </a:t>
            </a:r>
            <a:r>
              <a:rPr b="1" lang="ru-RU" sz="2000" spc="-1" strike="noStrike">
                <a:latin typeface="Arial"/>
              </a:rPr>
              <a:t>Доработка</a:t>
            </a:r>
            <a:r>
              <a:rPr b="0" lang="ru-RU" sz="2000" spc="-1" strike="noStrike">
                <a:latin typeface="Arial"/>
              </a:rPr>
              <a:t> выбранной идеи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 </a:t>
            </a:r>
            <a:endParaRPr b="0" lang="ru-RU" sz="2000" spc="-1" strike="noStrike"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latin typeface="Arial"/>
              </a:rPr>
              <a:t> 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720" name="TextShape 3"/>
          <p:cNvSpPr txBox="1"/>
          <p:nvPr/>
        </p:nvSpPr>
        <p:spPr>
          <a:xfrm>
            <a:off x="4282200" y="10155240"/>
            <a:ext cx="3275280" cy="5342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61FB0B85-F2C1-4A64-A938-D84060932685}" type="slidenum">
              <a:rPr b="0" lang="ru-RU" sz="1200" spc="-1" strike="noStrike">
                <a:solidFill>
                  <a:srgbClr val="000000"/>
                </a:solidFill>
                <a:latin typeface="+mn-lt"/>
                <a:ea typeface="+mn-ea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2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2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3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3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3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3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4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4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4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4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45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48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49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5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51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452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2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9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1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4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5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6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7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9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0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2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83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1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4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3.xml"/><Relationship Id="rId13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8.xml"/><Relationship Id="rId6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0.xml"/><Relationship Id="rId8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9.xml"/><Relationship Id="rId5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2.xml"/><Relationship Id="rId8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07.xml"/><Relationship Id="rId13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0" y="6705720"/>
            <a:ext cx="9142560" cy="15084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" name="CustomShape 2"/>
          <p:cNvSpPr/>
          <p:nvPr/>
        </p:nvSpPr>
        <p:spPr>
          <a:xfrm>
            <a:off x="0" y="0"/>
            <a:ext cx="9142560" cy="13917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" name="CustomShape 3"/>
          <p:cNvSpPr/>
          <p:nvPr/>
        </p:nvSpPr>
        <p:spPr>
          <a:xfrm>
            <a:off x="0" y="0"/>
            <a:ext cx="150840" cy="6856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" name="CustomShape 4"/>
          <p:cNvSpPr/>
          <p:nvPr/>
        </p:nvSpPr>
        <p:spPr>
          <a:xfrm>
            <a:off x="8991720" y="0"/>
            <a:ext cx="150840" cy="6856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" name="CustomShape 5"/>
          <p:cNvSpPr/>
          <p:nvPr/>
        </p:nvSpPr>
        <p:spPr>
          <a:xfrm>
            <a:off x="149400" y="6388560"/>
            <a:ext cx="8831520" cy="30816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" name="CustomShape 6"/>
          <p:cNvSpPr/>
          <p:nvPr/>
        </p:nvSpPr>
        <p:spPr>
          <a:xfrm>
            <a:off x="152280" y="155520"/>
            <a:ext cx="8831520" cy="6545520"/>
          </a:xfrm>
          <a:prstGeom prst="rect">
            <a:avLst/>
          </a:prstGeom>
          <a:noFill/>
          <a:ln w="9525">
            <a:solidFill>
              <a:schemeClr val="accent3">
                <a:shade val="75000"/>
              </a:schemeClr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4" name="Line 7"/>
          <p:cNvSpPr/>
          <p:nvPr/>
        </p:nvSpPr>
        <p:spPr>
          <a:xfrm>
            <a:off x="152280" y="1276560"/>
            <a:ext cx="8832960" cy="0"/>
          </a:xfrm>
          <a:prstGeom prst="line">
            <a:avLst/>
          </a:prstGeom>
          <a:ln w="9525">
            <a:solidFill>
              <a:schemeClr val="accent3">
                <a:shade val="75000"/>
              </a:schemeClr>
            </a:solidFill>
            <a:prstDash val="sys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" name="CustomShape 8"/>
          <p:cNvSpPr/>
          <p:nvPr/>
        </p:nvSpPr>
        <p:spPr>
          <a:xfrm>
            <a:off x="4267080" y="956160"/>
            <a:ext cx="608040" cy="60804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800" dir="5400000" dist="2556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6" name="CustomShape 9"/>
          <p:cNvSpPr/>
          <p:nvPr/>
        </p:nvSpPr>
        <p:spPr>
          <a:xfrm>
            <a:off x="4361760" y="1050480"/>
            <a:ext cx="419040" cy="419040"/>
          </a:xfrm>
          <a:prstGeom prst="ellipse">
            <a:avLst/>
          </a:prstGeom>
          <a:solidFill>
            <a:srgbClr val="ffffff"/>
          </a:solidFill>
          <a:ln cap="rnd" w="50800">
            <a:solidFill>
              <a:schemeClr val="accent3">
                <a:shade val="75000"/>
              </a:schemeClr>
            </a:solidFill>
            <a:round/>
          </a:ln>
          <a:effectLst>
            <a:outerShdw blurRad="50800" dir="5400000" dist="2556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7" name="PlaceHolder 10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8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0" y="6705720"/>
            <a:ext cx="9142560" cy="15084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6" name="CustomShape 2"/>
          <p:cNvSpPr/>
          <p:nvPr/>
        </p:nvSpPr>
        <p:spPr>
          <a:xfrm>
            <a:off x="0" y="0"/>
            <a:ext cx="9142560" cy="13917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7" name="CustomShape 3"/>
          <p:cNvSpPr/>
          <p:nvPr/>
        </p:nvSpPr>
        <p:spPr>
          <a:xfrm>
            <a:off x="0" y="0"/>
            <a:ext cx="150840" cy="6856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8" name="CustomShape 4"/>
          <p:cNvSpPr/>
          <p:nvPr/>
        </p:nvSpPr>
        <p:spPr>
          <a:xfrm>
            <a:off x="8991720" y="0"/>
            <a:ext cx="150840" cy="685656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9" name="CustomShape 5"/>
          <p:cNvSpPr/>
          <p:nvPr/>
        </p:nvSpPr>
        <p:spPr>
          <a:xfrm>
            <a:off x="149400" y="6388560"/>
            <a:ext cx="8831520" cy="30816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0" name="CustomShape 6"/>
          <p:cNvSpPr/>
          <p:nvPr/>
        </p:nvSpPr>
        <p:spPr>
          <a:xfrm>
            <a:off x="152280" y="155520"/>
            <a:ext cx="8831520" cy="6545520"/>
          </a:xfrm>
          <a:prstGeom prst="rect">
            <a:avLst/>
          </a:prstGeom>
          <a:noFill/>
          <a:ln w="9525">
            <a:solidFill>
              <a:schemeClr val="accent3">
                <a:shade val="75000"/>
              </a:schemeClr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1" name="Line 7"/>
          <p:cNvSpPr/>
          <p:nvPr/>
        </p:nvSpPr>
        <p:spPr>
          <a:xfrm>
            <a:off x="152280" y="1276560"/>
            <a:ext cx="8832960" cy="0"/>
          </a:xfrm>
          <a:prstGeom prst="line">
            <a:avLst/>
          </a:prstGeom>
          <a:ln w="9525">
            <a:solidFill>
              <a:schemeClr val="accent3">
                <a:shade val="75000"/>
              </a:schemeClr>
            </a:solidFill>
            <a:prstDash val="sys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2" name="CustomShape 8"/>
          <p:cNvSpPr/>
          <p:nvPr/>
        </p:nvSpPr>
        <p:spPr>
          <a:xfrm>
            <a:off x="4267080" y="956160"/>
            <a:ext cx="608040" cy="60804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800" dir="5400000" dist="2556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93" name="CustomShape 9"/>
          <p:cNvSpPr/>
          <p:nvPr/>
        </p:nvSpPr>
        <p:spPr>
          <a:xfrm>
            <a:off x="4361760" y="1050480"/>
            <a:ext cx="419040" cy="419040"/>
          </a:xfrm>
          <a:prstGeom prst="ellipse">
            <a:avLst/>
          </a:prstGeom>
          <a:solidFill>
            <a:srgbClr val="ffffff"/>
          </a:solidFill>
          <a:ln cap="rnd" w="50800">
            <a:solidFill>
              <a:schemeClr val="accent3">
                <a:shade val="75000"/>
              </a:schemeClr>
            </a:solidFill>
            <a:round/>
          </a:ln>
          <a:effectLst>
            <a:outerShdw blurRad="50800" dir="5400000" dist="2556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94" name="PlaceHolder 10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95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Group 1"/>
          <p:cNvGrpSpPr/>
          <p:nvPr/>
        </p:nvGrpSpPr>
        <p:grpSpPr>
          <a:xfrm>
            <a:off x="360" y="228240"/>
            <a:ext cx="2138400" cy="6638400"/>
            <a:chOff x="360" y="228240"/>
            <a:chExt cx="2138400" cy="6638400"/>
          </a:xfrm>
        </p:grpSpPr>
        <p:sp>
          <p:nvSpPr>
            <p:cNvPr id="247" name="CustomShape 2"/>
            <p:cNvSpPr/>
            <p:nvPr/>
          </p:nvSpPr>
          <p:spPr>
            <a:xfrm>
              <a:off x="360" y="2574720"/>
              <a:ext cx="74880" cy="625680"/>
            </a:xfrm>
            <a:custGeom>
              <a:avLst/>
              <a:gdLst/>
              <a:ah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8" name="CustomShape 3"/>
            <p:cNvSpPr/>
            <p:nvPr/>
          </p:nvSpPr>
          <p:spPr>
            <a:xfrm>
              <a:off x="96840" y="3156480"/>
              <a:ext cx="484560" cy="2321640"/>
            </a:xfrm>
            <a:custGeom>
              <a:avLst/>
              <a:gdLst/>
              <a:ah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9" name="CustomShape 4"/>
            <p:cNvSpPr/>
            <p:nvPr/>
          </p:nvSpPr>
          <p:spPr>
            <a:xfrm>
              <a:off x="605520" y="5446800"/>
              <a:ext cx="456840" cy="1419840"/>
            </a:xfrm>
            <a:custGeom>
              <a:avLst/>
              <a:gdLst/>
              <a:ah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0" name="CustomShape 5"/>
            <p:cNvSpPr/>
            <p:nvPr/>
          </p:nvSpPr>
          <p:spPr>
            <a:xfrm>
              <a:off x="720000" y="6503400"/>
              <a:ext cx="128520" cy="363240"/>
            </a:xfrm>
            <a:custGeom>
              <a:avLst/>
              <a:gdLst/>
              <a:ah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1" name="CustomShape 6"/>
            <p:cNvSpPr/>
            <p:nvPr/>
          </p:nvSpPr>
          <p:spPr>
            <a:xfrm>
              <a:off x="75600" y="3201120"/>
              <a:ext cx="616320" cy="3328200"/>
            </a:xfrm>
            <a:custGeom>
              <a:avLst/>
              <a:gdLst/>
              <a:ah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2" name="CustomShape 7"/>
            <p:cNvSpPr/>
            <p:nvPr/>
          </p:nvSpPr>
          <p:spPr>
            <a:xfrm>
              <a:off x="17280" y="228240"/>
              <a:ext cx="79560" cy="2927520"/>
            </a:xfrm>
            <a:custGeom>
              <a:avLst/>
              <a:gdLst/>
              <a:ah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3" name="CustomShape 8"/>
            <p:cNvSpPr/>
            <p:nvPr/>
          </p:nvSpPr>
          <p:spPr>
            <a:xfrm>
              <a:off x="59040" y="2943720"/>
              <a:ext cx="58320" cy="49356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4" name="CustomShape 9"/>
            <p:cNvSpPr/>
            <p:nvPr/>
          </p:nvSpPr>
          <p:spPr>
            <a:xfrm>
              <a:off x="577800" y="5478480"/>
              <a:ext cx="142200" cy="1024920"/>
            </a:xfrm>
            <a:custGeom>
              <a:avLst/>
              <a:gdLst/>
              <a:ah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5" name="CustomShape 10"/>
            <p:cNvSpPr/>
            <p:nvPr/>
          </p:nvSpPr>
          <p:spPr>
            <a:xfrm>
              <a:off x="581760" y="1398960"/>
              <a:ext cx="1557000" cy="4047480"/>
            </a:xfrm>
            <a:custGeom>
              <a:avLst/>
              <a:gdLst/>
              <a:ah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6" name="CustomShape 11"/>
            <p:cNvSpPr/>
            <p:nvPr/>
          </p:nvSpPr>
          <p:spPr>
            <a:xfrm>
              <a:off x="692280" y="6529680"/>
              <a:ext cx="121320" cy="336960"/>
            </a:xfrm>
            <a:custGeom>
              <a:avLst/>
              <a:gdLst/>
              <a:ah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7" name="CustomShape 12"/>
            <p:cNvSpPr/>
            <p:nvPr/>
          </p:nvSpPr>
          <p:spPr>
            <a:xfrm>
              <a:off x="577800" y="5359320"/>
              <a:ext cx="27720" cy="22176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8" name="CustomShape 13"/>
            <p:cNvSpPr/>
            <p:nvPr/>
          </p:nvSpPr>
          <p:spPr>
            <a:xfrm>
              <a:off x="637560" y="6244200"/>
              <a:ext cx="178560" cy="622080"/>
            </a:xfrm>
            <a:custGeom>
              <a:avLst/>
              <a:gdLst/>
              <a:ah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259" name="Group 14"/>
          <p:cNvGrpSpPr/>
          <p:nvPr/>
        </p:nvGrpSpPr>
        <p:grpSpPr>
          <a:xfrm>
            <a:off x="20520" y="-360"/>
            <a:ext cx="1767240" cy="6854040"/>
            <a:chOff x="20520" y="-360"/>
            <a:chExt cx="1767240" cy="6854040"/>
          </a:xfrm>
        </p:grpSpPr>
        <p:sp>
          <p:nvSpPr>
            <p:cNvPr id="260" name="CustomShape 15"/>
            <p:cNvSpPr/>
            <p:nvPr/>
          </p:nvSpPr>
          <p:spPr>
            <a:xfrm>
              <a:off x="20520" y="-360"/>
              <a:ext cx="370440" cy="4400640"/>
            </a:xfrm>
            <a:custGeom>
              <a:avLst/>
              <a:gdLst/>
              <a:ah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1" name="CustomShape 16"/>
            <p:cNvSpPr/>
            <p:nvPr/>
          </p:nvSpPr>
          <p:spPr>
            <a:xfrm>
              <a:off x="412920" y="4316760"/>
              <a:ext cx="317160" cy="1580400"/>
            </a:xfrm>
            <a:custGeom>
              <a:avLst/>
              <a:gdLst/>
              <a:ah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2" name="CustomShape 17"/>
            <p:cNvSpPr/>
            <p:nvPr/>
          </p:nvSpPr>
          <p:spPr>
            <a:xfrm>
              <a:off x="754560" y="5862960"/>
              <a:ext cx="323280" cy="990720"/>
            </a:xfrm>
            <a:custGeom>
              <a:avLst/>
              <a:gdLst/>
              <a:ah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3" name="CustomShape 18"/>
            <p:cNvSpPr/>
            <p:nvPr/>
          </p:nvSpPr>
          <p:spPr>
            <a:xfrm>
              <a:off x="391320" y="4364640"/>
              <a:ext cx="413640" cy="2235960"/>
            </a:xfrm>
            <a:custGeom>
              <a:avLst/>
              <a:gdLst/>
              <a:ah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4" name="CustomShape 19"/>
            <p:cNvSpPr/>
            <p:nvPr/>
          </p:nvSpPr>
          <p:spPr>
            <a:xfrm>
              <a:off x="351000" y="1289520"/>
              <a:ext cx="130320" cy="3026880"/>
            </a:xfrm>
            <a:custGeom>
              <a:avLst/>
              <a:gdLst/>
              <a:ah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5" name="CustomShape 20"/>
            <p:cNvSpPr/>
            <p:nvPr/>
          </p:nvSpPr>
          <p:spPr>
            <a:xfrm>
              <a:off x="833760" y="6571800"/>
              <a:ext cx="100080" cy="281520"/>
            </a:xfrm>
            <a:custGeom>
              <a:avLst/>
              <a:gdLst/>
              <a:ah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6" name="CustomShape 21"/>
            <p:cNvSpPr/>
            <p:nvPr/>
          </p:nvSpPr>
          <p:spPr>
            <a:xfrm>
              <a:off x="376920" y="4107960"/>
              <a:ext cx="61200" cy="51156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7" name="CustomShape 22"/>
            <p:cNvSpPr/>
            <p:nvPr/>
          </p:nvSpPr>
          <p:spPr>
            <a:xfrm>
              <a:off x="730440" y="3146400"/>
              <a:ext cx="1057320" cy="2716200"/>
            </a:xfrm>
            <a:custGeom>
              <a:avLst/>
              <a:gdLst/>
              <a:ah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8" name="CustomShape 23"/>
            <p:cNvSpPr/>
            <p:nvPr/>
          </p:nvSpPr>
          <p:spPr>
            <a:xfrm>
              <a:off x="804960" y="6600600"/>
              <a:ext cx="90360" cy="252720"/>
            </a:xfrm>
            <a:custGeom>
              <a:avLst/>
              <a:gdLst/>
              <a:ah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9" name="CustomShape 24"/>
            <p:cNvSpPr/>
            <p:nvPr/>
          </p:nvSpPr>
          <p:spPr>
            <a:xfrm>
              <a:off x="730440" y="5897520"/>
              <a:ext cx="102960" cy="673920"/>
            </a:xfrm>
            <a:custGeom>
              <a:avLst/>
              <a:gdLst/>
              <a:ah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0" name="CustomShape 25"/>
            <p:cNvSpPr/>
            <p:nvPr/>
          </p:nvSpPr>
          <p:spPr>
            <a:xfrm>
              <a:off x="730440" y="5772960"/>
              <a:ext cx="28440" cy="22752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71" name="CustomShape 26"/>
            <p:cNvSpPr/>
            <p:nvPr/>
          </p:nvSpPr>
          <p:spPr>
            <a:xfrm>
              <a:off x="754560" y="6322680"/>
              <a:ext cx="158040" cy="530640"/>
            </a:xfrm>
            <a:custGeom>
              <a:avLst/>
              <a:gdLst/>
              <a:ah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72" name="CustomShape 27"/>
          <p:cNvSpPr/>
          <p:nvPr/>
        </p:nvSpPr>
        <p:spPr>
          <a:xfrm>
            <a:off x="0" y="0"/>
            <a:ext cx="136800" cy="685764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00" dir="5400000" dist="2556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73" name="PlaceHolder 28"/>
          <p:cNvSpPr>
            <a:spLocks noGrp="1"/>
          </p:cNvSpPr>
          <p:nvPr>
            <p:ph type="title"/>
          </p:nvPr>
        </p:nvSpPr>
        <p:spPr>
          <a:xfrm>
            <a:off x="1944720" y="623880"/>
            <a:ext cx="6683760" cy="128052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3509" spc="-1" strike="noStrike">
                <a:solidFill>
                  <a:srgbClr val="262626"/>
                </a:solidFill>
                <a:latin typeface="Century Gothic"/>
              </a:rPr>
              <a:t>Образец заголовка</a:t>
            </a:r>
            <a:endParaRPr b="0" lang="en-US" sz="3509" spc="-1" strike="noStrike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274" name="PlaceHolder 29"/>
          <p:cNvSpPr>
            <a:spLocks noGrp="1"/>
          </p:cNvSpPr>
          <p:nvPr>
            <p:ph type="body"/>
          </p:nvPr>
        </p:nvSpPr>
        <p:spPr>
          <a:xfrm>
            <a:off x="1941840" y="2133360"/>
            <a:ext cx="6686280" cy="3777120"/>
          </a:xfrm>
          <a:prstGeom prst="rect">
            <a:avLst/>
          </a:prstGeom>
        </p:spPr>
        <p:txBody>
          <a:bodyPr>
            <a:noAutofit/>
          </a:bodyPr>
          <a:p>
            <a:pPr marL="334080" indent="-333720">
              <a:lnSpc>
                <a:spcPct val="100000"/>
              </a:lnSpc>
              <a:spcBef>
                <a:spcPts val="975"/>
              </a:spcBef>
              <a:buClr>
                <a:srgbClr val="a53010"/>
              </a:buClr>
              <a:buFont typeface="Wingdings 3" charset="2"/>
              <a:buChar char=""/>
            </a:pPr>
            <a:r>
              <a:rPr b="0" lang="ru-RU" sz="1760" spc="-1" strike="noStrike">
                <a:solidFill>
                  <a:srgbClr val="404040"/>
                </a:solidFill>
                <a:latin typeface="Century Gothic"/>
              </a:rPr>
              <a:t>Образец текста</a:t>
            </a:r>
            <a:endParaRPr b="0" lang="en-US" sz="1760" spc="-1" strike="noStrike">
              <a:solidFill>
                <a:srgbClr val="404040"/>
              </a:solidFill>
              <a:latin typeface="Century Gothic"/>
            </a:endParaRPr>
          </a:p>
          <a:p>
            <a:pPr lvl="1" marL="723960" indent="-278280">
              <a:lnSpc>
                <a:spcPct val="100000"/>
              </a:lnSpc>
              <a:spcBef>
                <a:spcPts val="975"/>
              </a:spcBef>
              <a:buClr>
                <a:srgbClr val="a53010"/>
              </a:buClr>
              <a:buFont typeface="Wingdings 3" charset="2"/>
              <a:buChar char=""/>
            </a:pPr>
            <a:r>
              <a:rPr b="0" lang="ru-RU" sz="1560" spc="-1" strike="noStrike">
                <a:solidFill>
                  <a:srgbClr val="404040"/>
                </a:solidFill>
                <a:latin typeface="Century Gothic"/>
              </a:rPr>
              <a:t>Второй уровень</a:t>
            </a:r>
            <a:endParaRPr b="0" lang="en-US" sz="1560" spc="-1" strike="noStrike">
              <a:solidFill>
                <a:srgbClr val="404040"/>
              </a:solidFill>
              <a:latin typeface="Century Gothic"/>
            </a:endParaRPr>
          </a:p>
          <a:p>
            <a:pPr lvl="2" marL="1113840" indent="-222480">
              <a:lnSpc>
                <a:spcPct val="100000"/>
              </a:lnSpc>
              <a:spcBef>
                <a:spcPts val="975"/>
              </a:spcBef>
              <a:buClr>
                <a:srgbClr val="a53010"/>
              </a:buClr>
              <a:buFont typeface="Wingdings 3" charset="2"/>
              <a:buChar char=""/>
            </a:pPr>
            <a:r>
              <a:rPr b="0" lang="ru-RU" sz="1370" spc="-1" strike="noStrike">
                <a:solidFill>
                  <a:srgbClr val="404040"/>
                </a:solidFill>
                <a:latin typeface="Century Gothic"/>
              </a:rPr>
              <a:t>Третий уровень</a:t>
            </a:r>
            <a:endParaRPr b="0" lang="en-US" sz="1370" spc="-1" strike="noStrike">
              <a:solidFill>
                <a:srgbClr val="404040"/>
              </a:solidFill>
              <a:latin typeface="Century Gothic"/>
            </a:endParaRPr>
          </a:p>
          <a:p>
            <a:pPr lvl="3" marL="1559520" indent="-222480">
              <a:lnSpc>
                <a:spcPct val="100000"/>
              </a:lnSpc>
              <a:spcBef>
                <a:spcPts val="975"/>
              </a:spcBef>
              <a:buClr>
                <a:srgbClr val="a53010"/>
              </a:buClr>
              <a:buFont typeface="Wingdings 3" charset="2"/>
              <a:buChar char=""/>
            </a:pPr>
            <a:r>
              <a:rPr b="0" lang="ru-RU" sz="1170" spc="-1" strike="noStrike">
                <a:solidFill>
                  <a:srgbClr val="404040"/>
                </a:solidFill>
                <a:latin typeface="Century Gothic"/>
              </a:rPr>
              <a:t>Четвертый уровень</a:t>
            </a:r>
            <a:endParaRPr b="0" lang="en-US" sz="1170" spc="-1" strike="noStrike">
              <a:solidFill>
                <a:srgbClr val="404040"/>
              </a:solidFill>
              <a:latin typeface="Century Gothic"/>
            </a:endParaRPr>
          </a:p>
          <a:p>
            <a:pPr lvl="4" marL="2004840" indent="-222480">
              <a:lnSpc>
                <a:spcPct val="100000"/>
              </a:lnSpc>
              <a:spcBef>
                <a:spcPts val="975"/>
              </a:spcBef>
              <a:buClr>
                <a:srgbClr val="a53010"/>
              </a:buClr>
              <a:buFont typeface="Wingdings 3" charset="2"/>
              <a:buChar char=""/>
            </a:pPr>
            <a:r>
              <a:rPr b="0" lang="ru-RU" sz="1170" spc="-1" strike="noStrike">
                <a:solidFill>
                  <a:srgbClr val="404040"/>
                </a:solidFill>
                <a:latin typeface="Century Gothic"/>
              </a:rPr>
              <a:t>Пятый уровень</a:t>
            </a:r>
            <a:endParaRPr b="0" lang="en-US" sz="1170" spc="-1" strike="noStrike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275" name="PlaceHolder 30"/>
          <p:cNvSpPr>
            <a:spLocks noGrp="1"/>
          </p:cNvSpPr>
          <p:nvPr>
            <p:ph type="dt"/>
          </p:nvPr>
        </p:nvSpPr>
        <p:spPr>
          <a:xfrm>
            <a:off x="7771320" y="6130440"/>
            <a:ext cx="859320" cy="3700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2479D3BB-5FAB-4187-9C77-24C7B5528188}" type="datetime">
              <a:rPr b="0" lang="ru-RU" sz="880" spc="-1" strike="noStrike">
                <a:solidFill>
                  <a:srgbClr val="8b8b8b"/>
                </a:solidFill>
                <a:latin typeface="Century Gothic"/>
              </a:rPr>
              <a:t>22.11.21</a:t>
            </a:fld>
            <a:endParaRPr b="0" lang="ru-RU" sz="880" spc="-1" strike="noStrike">
              <a:latin typeface="Times New Roman"/>
            </a:endParaRPr>
          </a:p>
        </p:txBody>
      </p:sp>
      <p:sp>
        <p:nvSpPr>
          <p:cNvPr id="276" name="PlaceHolder 31"/>
          <p:cNvSpPr>
            <a:spLocks noGrp="1"/>
          </p:cNvSpPr>
          <p:nvPr>
            <p:ph type="ftr"/>
          </p:nvPr>
        </p:nvSpPr>
        <p:spPr>
          <a:xfrm>
            <a:off x="1941840" y="6135480"/>
            <a:ext cx="5714640" cy="36504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277" name="CustomShape 32"/>
          <p:cNvSpPr/>
          <p:nvPr/>
        </p:nvSpPr>
        <p:spPr>
          <a:xfrm flipV="1">
            <a:off x="-2520" y="713520"/>
            <a:ext cx="1190880" cy="506880"/>
          </a:xfrm>
          <a:custGeom>
            <a:avLst/>
            <a:gdLst/>
            <a:ah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8" name="PlaceHolder 33"/>
          <p:cNvSpPr>
            <a:spLocks noGrp="1"/>
          </p:cNvSpPr>
          <p:nvPr>
            <p:ph type="sldNum"/>
          </p:nvPr>
        </p:nvSpPr>
        <p:spPr>
          <a:xfrm>
            <a:off x="398880" y="787680"/>
            <a:ext cx="584640" cy="36504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4A937881-158D-46A7-A3FE-862BFF624115}" type="slidenum">
              <a:rPr b="0" lang="ru-RU" sz="1950" spc="-1" strike="noStrike">
                <a:solidFill>
                  <a:srgbClr val="feffff"/>
                </a:solidFill>
                <a:latin typeface="Century Gothic"/>
              </a:rPr>
              <a:t>&lt;номер&gt;</a:t>
            </a:fld>
            <a:endParaRPr b="0" lang="ru-RU" sz="195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Group 1"/>
          <p:cNvGrpSpPr/>
          <p:nvPr/>
        </p:nvGrpSpPr>
        <p:grpSpPr>
          <a:xfrm>
            <a:off x="360" y="228240"/>
            <a:ext cx="2138400" cy="6638400"/>
            <a:chOff x="360" y="228240"/>
            <a:chExt cx="2138400" cy="6638400"/>
          </a:xfrm>
        </p:grpSpPr>
        <p:sp>
          <p:nvSpPr>
            <p:cNvPr id="316" name="CustomShape 2"/>
            <p:cNvSpPr/>
            <p:nvPr/>
          </p:nvSpPr>
          <p:spPr>
            <a:xfrm>
              <a:off x="360" y="2574720"/>
              <a:ext cx="74880" cy="625680"/>
            </a:xfrm>
            <a:custGeom>
              <a:avLst/>
              <a:gdLst/>
              <a:ah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7" name="CustomShape 3"/>
            <p:cNvSpPr/>
            <p:nvPr/>
          </p:nvSpPr>
          <p:spPr>
            <a:xfrm>
              <a:off x="96840" y="3156480"/>
              <a:ext cx="484560" cy="2321640"/>
            </a:xfrm>
            <a:custGeom>
              <a:avLst/>
              <a:gdLst/>
              <a:ah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8" name="CustomShape 4"/>
            <p:cNvSpPr/>
            <p:nvPr/>
          </p:nvSpPr>
          <p:spPr>
            <a:xfrm>
              <a:off x="605520" y="5446800"/>
              <a:ext cx="456840" cy="1419840"/>
            </a:xfrm>
            <a:custGeom>
              <a:avLst/>
              <a:gdLst/>
              <a:ah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19" name="CustomShape 5"/>
            <p:cNvSpPr/>
            <p:nvPr/>
          </p:nvSpPr>
          <p:spPr>
            <a:xfrm>
              <a:off x="720000" y="6503400"/>
              <a:ext cx="128520" cy="363240"/>
            </a:xfrm>
            <a:custGeom>
              <a:avLst/>
              <a:gdLst/>
              <a:ah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0" name="CustomShape 6"/>
            <p:cNvSpPr/>
            <p:nvPr/>
          </p:nvSpPr>
          <p:spPr>
            <a:xfrm>
              <a:off x="75600" y="3201120"/>
              <a:ext cx="616320" cy="3328200"/>
            </a:xfrm>
            <a:custGeom>
              <a:avLst/>
              <a:gdLst/>
              <a:ah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1" name="CustomShape 7"/>
            <p:cNvSpPr/>
            <p:nvPr/>
          </p:nvSpPr>
          <p:spPr>
            <a:xfrm>
              <a:off x="17280" y="228240"/>
              <a:ext cx="79560" cy="2927520"/>
            </a:xfrm>
            <a:custGeom>
              <a:avLst/>
              <a:gdLst/>
              <a:ah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2" name="CustomShape 8"/>
            <p:cNvSpPr/>
            <p:nvPr/>
          </p:nvSpPr>
          <p:spPr>
            <a:xfrm>
              <a:off x="59040" y="2943720"/>
              <a:ext cx="58320" cy="49356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3" name="CustomShape 9"/>
            <p:cNvSpPr/>
            <p:nvPr/>
          </p:nvSpPr>
          <p:spPr>
            <a:xfrm>
              <a:off x="577800" y="5478480"/>
              <a:ext cx="142200" cy="1024920"/>
            </a:xfrm>
            <a:custGeom>
              <a:avLst/>
              <a:gdLst/>
              <a:ah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4" name="CustomShape 10"/>
            <p:cNvSpPr/>
            <p:nvPr/>
          </p:nvSpPr>
          <p:spPr>
            <a:xfrm>
              <a:off x="581760" y="1398960"/>
              <a:ext cx="1557000" cy="4047480"/>
            </a:xfrm>
            <a:custGeom>
              <a:avLst/>
              <a:gdLst/>
              <a:ah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5" name="CustomShape 11"/>
            <p:cNvSpPr/>
            <p:nvPr/>
          </p:nvSpPr>
          <p:spPr>
            <a:xfrm>
              <a:off x="692280" y="6529680"/>
              <a:ext cx="121320" cy="336960"/>
            </a:xfrm>
            <a:custGeom>
              <a:avLst/>
              <a:gdLst/>
              <a:ah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6" name="CustomShape 12"/>
            <p:cNvSpPr/>
            <p:nvPr/>
          </p:nvSpPr>
          <p:spPr>
            <a:xfrm>
              <a:off x="577800" y="5359320"/>
              <a:ext cx="27720" cy="22176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27" name="CustomShape 13"/>
            <p:cNvSpPr/>
            <p:nvPr/>
          </p:nvSpPr>
          <p:spPr>
            <a:xfrm>
              <a:off x="637560" y="6244200"/>
              <a:ext cx="178560" cy="622080"/>
            </a:xfrm>
            <a:custGeom>
              <a:avLst/>
              <a:gdLst/>
              <a:ah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328" name="Group 14"/>
          <p:cNvGrpSpPr/>
          <p:nvPr/>
        </p:nvGrpSpPr>
        <p:grpSpPr>
          <a:xfrm>
            <a:off x="20520" y="-360"/>
            <a:ext cx="1767240" cy="6854040"/>
            <a:chOff x="20520" y="-360"/>
            <a:chExt cx="1767240" cy="6854040"/>
          </a:xfrm>
        </p:grpSpPr>
        <p:sp>
          <p:nvSpPr>
            <p:cNvPr id="329" name="CustomShape 15"/>
            <p:cNvSpPr/>
            <p:nvPr/>
          </p:nvSpPr>
          <p:spPr>
            <a:xfrm>
              <a:off x="20520" y="-360"/>
              <a:ext cx="370440" cy="4400640"/>
            </a:xfrm>
            <a:custGeom>
              <a:avLst/>
              <a:gdLst/>
              <a:ah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0" name="CustomShape 16"/>
            <p:cNvSpPr/>
            <p:nvPr/>
          </p:nvSpPr>
          <p:spPr>
            <a:xfrm>
              <a:off x="412920" y="4316760"/>
              <a:ext cx="317160" cy="1580400"/>
            </a:xfrm>
            <a:custGeom>
              <a:avLst/>
              <a:gdLst/>
              <a:ah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1" name="CustomShape 17"/>
            <p:cNvSpPr/>
            <p:nvPr/>
          </p:nvSpPr>
          <p:spPr>
            <a:xfrm>
              <a:off x="754560" y="5862960"/>
              <a:ext cx="323280" cy="990720"/>
            </a:xfrm>
            <a:custGeom>
              <a:avLst/>
              <a:gdLst/>
              <a:ah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2" name="CustomShape 18"/>
            <p:cNvSpPr/>
            <p:nvPr/>
          </p:nvSpPr>
          <p:spPr>
            <a:xfrm>
              <a:off x="391320" y="4364640"/>
              <a:ext cx="413640" cy="2235960"/>
            </a:xfrm>
            <a:custGeom>
              <a:avLst/>
              <a:gdLst/>
              <a:ah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3" name="CustomShape 19"/>
            <p:cNvSpPr/>
            <p:nvPr/>
          </p:nvSpPr>
          <p:spPr>
            <a:xfrm>
              <a:off x="351000" y="1289520"/>
              <a:ext cx="130320" cy="3026880"/>
            </a:xfrm>
            <a:custGeom>
              <a:avLst/>
              <a:gdLst/>
              <a:ah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4" name="CustomShape 20"/>
            <p:cNvSpPr/>
            <p:nvPr/>
          </p:nvSpPr>
          <p:spPr>
            <a:xfrm>
              <a:off x="833760" y="6571800"/>
              <a:ext cx="100080" cy="281520"/>
            </a:xfrm>
            <a:custGeom>
              <a:avLst/>
              <a:gdLst/>
              <a:ah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5" name="CustomShape 21"/>
            <p:cNvSpPr/>
            <p:nvPr/>
          </p:nvSpPr>
          <p:spPr>
            <a:xfrm>
              <a:off x="376920" y="4107960"/>
              <a:ext cx="61200" cy="51156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6" name="CustomShape 22"/>
            <p:cNvSpPr/>
            <p:nvPr/>
          </p:nvSpPr>
          <p:spPr>
            <a:xfrm>
              <a:off x="730440" y="3146400"/>
              <a:ext cx="1057320" cy="2716200"/>
            </a:xfrm>
            <a:custGeom>
              <a:avLst/>
              <a:gdLst/>
              <a:ah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7" name="CustomShape 23"/>
            <p:cNvSpPr/>
            <p:nvPr/>
          </p:nvSpPr>
          <p:spPr>
            <a:xfrm>
              <a:off x="804960" y="6600600"/>
              <a:ext cx="90360" cy="252720"/>
            </a:xfrm>
            <a:custGeom>
              <a:avLst/>
              <a:gdLst/>
              <a:ah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8" name="CustomShape 24"/>
            <p:cNvSpPr/>
            <p:nvPr/>
          </p:nvSpPr>
          <p:spPr>
            <a:xfrm>
              <a:off x="730440" y="5897520"/>
              <a:ext cx="102960" cy="673920"/>
            </a:xfrm>
            <a:custGeom>
              <a:avLst/>
              <a:gdLst/>
              <a:ah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39" name="CustomShape 25"/>
            <p:cNvSpPr/>
            <p:nvPr/>
          </p:nvSpPr>
          <p:spPr>
            <a:xfrm>
              <a:off x="730440" y="5772960"/>
              <a:ext cx="28440" cy="22752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40" name="CustomShape 26"/>
            <p:cNvSpPr/>
            <p:nvPr/>
          </p:nvSpPr>
          <p:spPr>
            <a:xfrm>
              <a:off x="754560" y="6322680"/>
              <a:ext cx="158040" cy="530640"/>
            </a:xfrm>
            <a:custGeom>
              <a:avLst/>
              <a:gdLst/>
              <a:ah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341" name="CustomShape 27"/>
          <p:cNvSpPr/>
          <p:nvPr/>
        </p:nvSpPr>
        <p:spPr>
          <a:xfrm>
            <a:off x="0" y="0"/>
            <a:ext cx="136800" cy="685764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00" dir="5400000" dist="2556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342" name="PlaceHolder 28"/>
          <p:cNvSpPr>
            <a:spLocks noGrp="1"/>
          </p:cNvSpPr>
          <p:nvPr>
            <p:ph type="title"/>
          </p:nvPr>
        </p:nvSpPr>
        <p:spPr>
          <a:xfrm>
            <a:off x="1944720" y="623880"/>
            <a:ext cx="6683760" cy="128052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3509" spc="-1" strike="noStrike">
                <a:solidFill>
                  <a:srgbClr val="262626"/>
                </a:solidFill>
                <a:latin typeface="Century Gothic"/>
              </a:rPr>
              <a:t>Образец заголовка</a:t>
            </a:r>
            <a:endParaRPr b="0" lang="en-US" sz="3509" spc="-1" strike="noStrike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343" name="PlaceHolder 29"/>
          <p:cNvSpPr>
            <a:spLocks noGrp="1"/>
          </p:cNvSpPr>
          <p:nvPr>
            <p:ph type="body"/>
          </p:nvPr>
        </p:nvSpPr>
        <p:spPr>
          <a:xfrm>
            <a:off x="1941840" y="2133360"/>
            <a:ext cx="6686280" cy="3777120"/>
          </a:xfrm>
          <a:prstGeom prst="rect">
            <a:avLst/>
          </a:prstGeom>
        </p:spPr>
        <p:txBody>
          <a:bodyPr>
            <a:noAutofit/>
          </a:bodyPr>
          <a:p>
            <a:pPr marL="334080" indent="-333720">
              <a:lnSpc>
                <a:spcPct val="100000"/>
              </a:lnSpc>
              <a:spcBef>
                <a:spcPts val="975"/>
              </a:spcBef>
              <a:buClr>
                <a:srgbClr val="a53010"/>
              </a:buClr>
              <a:buFont typeface="Wingdings 3" charset="2"/>
              <a:buChar char=""/>
            </a:pPr>
            <a:r>
              <a:rPr b="0" lang="ru-RU" sz="1760" spc="-1" strike="noStrike">
                <a:solidFill>
                  <a:srgbClr val="404040"/>
                </a:solidFill>
                <a:latin typeface="Century Gothic"/>
              </a:rPr>
              <a:t>Образец текста</a:t>
            </a:r>
            <a:endParaRPr b="0" lang="en-US" sz="1760" spc="-1" strike="noStrike">
              <a:solidFill>
                <a:srgbClr val="404040"/>
              </a:solidFill>
              <a:latin typeface="Century Gothic"/>
            </a:endParaRPr>
          </a:p>
          <a:p>
            <a:pPr lvl="1" marL="723960" indent="-278280">
              <a:lnSpc>
                <a:spcPct val="100000"/>
              </a:lnSpc>
              <a:spcBef>
                <a:spcPts val="975"/>
              </a:spcBef>
              <a:buClr>
                <a:srgbClr val="a53010"/>
              </a:buClr>
              <a:buFont typeface="Wingdings 3" charset="2"/>
              <a:buChar char=""/>
            </a:pPr>
            <a:r>
              <a:rPr b="0" lang="ru-RU" sz="1560" spc="-1" strike="noStrike">
                <a:solidFill>
                  <a:srgbClr val="404040"/>
                </a:solidFill>
                <a:latin typeface="Century Gothic"/>
              </a:rPr>
              <a:t>Второй уровень</a:t>
            </a:r>
            <a:endParaRPr b="0" lang="en-US" sz="1560" spc="-1" strike="noStrike">
              <a:solidFill>
                <a:srgbClr val="404040"/>
              </a:solidFill>
              <a:latin typeface="Century Gothic"/>
            </a:endParaRPr>
          </a:p>
          <a:p>
            <a:pPr lvl="2" marL="1113840" indent="-222480">
              <a:lnSpc>
                <a:spcPct val="100000"/>
              </a:lnSpc>
              <a:spcBef>
                <a:spcPts val="975"/>
              </a:spcBef>
              <a:buClr>
                <a:srgbClr val="a53010"/>
              </a:buClr>
              <a:buFont typeface="Wingdings 3" charset="2"/>
              <a:buChar char=""/>
            </a:pPr>
            <a:r>
              <a:rPr b="0" lang="ru-RU" sz="1370" spc="-1" strike="noStrike">
                <a:solidFill>
                  <a:srgbClr val="404040"/>
                </a:solidFill>
                <a:latin typeface="Century Gothic"/>
              </a:rPr>
              <a:t>Третий уровень</a:t>
            </a:r>
            <a:endParaRPr b="0" lang="en-US" sz="1370" spc="-1" strike="noStrike">
              <a:solidFill>
                <a:srgbClr val="404040"/>
              </a:solidFill>
              <a:latin typeface="Century Gothic"/>
            </a:endParaRPr>
          </a:p>
          <a:p>
            <a:pPr lvl="3" marL="1559520" indent="-222480">
              <a:lnSpc>
                <a:spcPct val="100000"/>
              </a:lnSpc>
              <a:spcBef>
                <a:spcPts val="975"/>
              </a:spcBef>
              <a:buClr>
                <a:srgbClr val="a53010"/>
              </a:buClr>
              <a:buFont typeface="Wingdings 3" charset="2"/>
              <a:buChar char=""/>
            </a:pPr>
            <a:r>
              <a:rPr b="0" lang="ru-RU" sz="1170" spc="-1" strike="noStrike">
                <a:solidFill>
                  <a:srgbClr val="404040"/>
                </a:solidFill>
                <a:latin typeface="Century Gothic"/>
              </a:rPr>
              <a:t>Четвертый уровень</a:t>
            </a:r>
            <a:endParaRPr b="0" lang="en-US" sz="1170" spc="-1" strike="noStrike">
              <a:solidFill>
                <a:srgbClr val="404040"/>
              </a:solidFill>
              <a:latin typeface="Century Gothic"/>
            </a:endParaRPr>
          </a:p>
          <a:p>
            <a:pPr lvl="4" marL="2004840" indent="-222480">
              <a:lnSpc>
                <a:spcPct val="100000"/>
              </a:lnSpc>
              <a:spcBef>
                <a:spcPts val="975"/>
              </a:spcBef>
              <a:buClr>
                <a:srgbClr val="a53010"/>
              </a:buClr>
              <a:buFont typeface="Wingdings 3" charset="2"/>
              <a:buChar char=""/>
            </a:pPr>
            <a:r>
              <a:rPr b="0" lang="ru-RU" sz="1170" spc="-1" strike="noStrike">
                <a:solidFill>
                  <a:srgbClr val="404040"/>
                </a:solidFill>
                <a:latin typeface="Century Gothic"/>
              </a:rPr>
              <a:t>Пятый уровень</a:t>
            </a:r>
            <a:endParaRPr b="0" lang="en-US" sz="1170" spc="-1" strike="noStrike">
              <a:solidFill>
                <a:srgbClr val="404040"/>
              </a:solidFill>
              <a:latin typeface="Century Gothic"/>
            </a:endParaRPr>
          </a:p>
        </p:txBody>
      </p:sp>
      <p:sp>
        <p:nvSpPr>
          <p:cNvPr id="344" name="PlaceHolder 30"/>
          <p:cNvSpPr>
            <a:spLocks noGrp="1"/>
          </p:cNvSpPr>
          <p:nvPr>
            <p:ph type="dt"/>
          </p:nvPr>
        </p:nvSpPr>
        <p:spPr>
          <a:xfrm>
            <a:off x="7771320" y="6130440"/>
            <a:ext cx="859320" cy="3700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8ECB1D0A-3FD6-48C4-9915-45FDD7305971}" type="datetime">
              <a:rPr b="0" lang="ru-RU" sz="880" spc="-1" strike="noStrike">
                <a:solidFill>
                  <a:srgbClr val="8b8b8b"/>
                </a:solidFill>
                <a:latin typeface="Century Gothic"/>
              </a:rPr>
              <a:t>22.11.21</a:t>
            </a:fld>
            <a:endParaRPr b="0" lang="ru-RU" sz="880" spc="-1" strike="noStrike">
              <a:latin typeface="Times New Roman"/>
            </a:endParaRPr>
          </a:p>
        </p:txBody>
      </p:sp>
      <p:sp>
        <p:nvSpPr>
          <p:cNvPr id="345" name="PlaceHolder 31"/>
          <p:cNvSpPr>
            <a:spLocks noGrp="1"/>
          </p:cNvSpPr>
          <p:nvPr>
            <p:ph type="ftr"/>
          </p:nvPr>
        </p:nvSpPr>
        <p:spPr>
          <a:xfrm>
            <a:off x="1941840" y="6135480"/>
            <a:ext cx="5714640" cy="36504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346" name="CustomShape 32"/>
          <p:cNvSpPr/>
          <p:nvPr/>
        </p:nvSpPr>
        <p:spPr>
          <a:xfrm flipV="1">
            <a:off x="-2520" y="713520"/>
            <a:ext cx="1190880" cy="506880"/>
          </a:xfrm>
          <a:custGeom>
            <a:avLst/>
            <a:gdLst/>
            <a:ah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7" name="PlaceHolder 33"/>
          <p:cNvSpPr>
            <a:spLocks noGrp="1"/>
          </p:cNvSpPr>
          <p:nvPr>
            <p:ph type="sldNum"/>
          </p:nvPr>
        </p:nvSpPr>
        <p:spPr>
          <a:xfrm>
            <a:off x="398880" y="787680"/>
            <a:ext cx="584640" cy="36504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DD41F668-366C-4ADE-A2E6-571EA1EC4A71}" type="slidenum">
              <a:rPr b="0" lang="ru-RU" sz="1950" spc="-1" strike="noStrike">
                <a:solidFill>
                  <a:srgbClr val="feffff"/>
                </a:solidFill>
                <a:latin typeface="Century Gothic"/>
              </a:rPr>
              <a:t>&lt;номер&gt;</a:t>
            </a:fld>
            <a:endParaRPr b="0" lang="ru-RU" sz="195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fffff"/>
            </a:gs>
            <a:gs pos="100000">
              <a:srgbClr val="dfe7c4"/>
            </a:gs>
          </a:gsLst>
          <a:path path="circle">
            <a:fillToRect l="25000" t="25000" r="75000" b="75000"/>
          </a:path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4" name="Group 1"/>
          <p:cNvGrpSpPr/>
          <p:nvPr/>
        </p:nvGrpSpPr>
        <p:grpSpPr>
          <a:xfrm>
            <a:off x="360" y="228240"/>
            <a:ext cx="2138400" cy="6638400"/>
            <a:chOff x="360" y="228240"/>
            <a:chExt cx="2138400" cy="6638400"/>
          </a:xfrm>
        </p:grpSpPr>
        <p:sp>
          <p:nvSpPr>
            <p:cNvPr id="385" name="CustomShape 2"/>
            <p:cNvSpPr/>
            <p:nvPr/>
          </p:nvSpPr>
          <p:spPr>
            <a:xfrm>
              <a:off x="360" y="2574720"/>
              <a:ext cx="74880" cy="625680"/>
            </a:xfrm>
            <a:custGeom>
              <a:avLst/>
              <a:gdLst/>
              <a:ahLst/>
              <a:rect l="l" t="t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86" name="CustomShape 3"/>
            <p:cNvSpPr/>
            <p:nvPr/>
          </p:nvSpPr>
          <p:spPr>
            <a:xfrm>
              <a:off x="96840" y="3156480"/>
              <a:ext cx="484560" cy="2321640"/>
            </a:xfrm>
            <a:custGeom>
              <a:avLst/>
              <a:gdLst/>
              <a:ahLst/>
              <a:rect l="l" t="t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87" name="CustomShape 4"/>
            <p:cNvSpPr/>
            <p:nvPr/>
          </p:nvSpPr>
          <p:spPr>
            <a:xfrm>
              <a:off x="605520" y="5446800"/>
              <a:ext cx="456840" cy="1419840"/>
            </a:xfrm>
            <a:custGeom>
              <a:avLst/>
              <a:gdLst/>
              <a:ahLst/>
              <a:rect l="l" t="t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88" name="CustomShape 5"/>
            <p:cNvSpPr/>
            <p:nvPr/>
          </p:nvSpPr>
          <p:spPr>
            <a:xfrm>
              <a:off x="720000" y="6503400"/>
              <a:ext cx="128520" cy="363240"/>
            </a:xfrm>
            <a:custGeom>
              <a:avLst/>
              <a:gdLst/>
              <a:ahLst/>
              <a:rect l="l" t="t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89" name="CustomShape 6"/>
            <p:cNvSpPr/>
            <p:nvPr/>
          </p:nvSpPr>
          <p:spPr>
            <a:xfrm>
              <a:off x="75600" y="3201120"/>
              <a:ext cx="616320" cy="3328200"/>
            </a:xfrm>
            <a:custGeom>
              <a:avLst/>
              <a:gdLst/>
              <a:ahLst/>
              <a:rect l="l" t="t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90" name="CustomShape 7"/>
            <p:cNvSpPr/>
            <p:nvPr/>
          </p:nvSpPr>
          <p:spPr>
            <a:xfrm>
              <a:off x="17280" y="228240"/>
              <a:ext cx="79560" cy="2927520"/>
            </a:xfrm>
            <a:custGeom>
              <a:avLst/>
              <a:gdLst/>
              <a:ahLst/>
              <a:rect l="l" t="t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91" name="CustomShape 8"/>
            <p:cNvSpPr/>
            <p:nvPr/>
          </p:nvSpPr>
          <p:spPr>
            <a:xfrm>
              <a:off x="59040" y="2943720"/>
              <a:ext cx="58320" cy="49356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92" name="CustomShape 9"/>
            <p:cNvSpPr/>
            <p:nvPr/>
          </p:nvSpPr>
          <p:spPr>
            <a:xfrm>
              <a:off x="577800" y="5478480"/>
              <a:ext cx="142200" cy="1024920"/>
            </a:xfrm>
            <a:custGeom>
              <a:avLst/>
              <a:gdLst/>
              <a:ahLst/>
              <a:rect l="l" t="t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93" name="CustomShape 10"/>
            <p:cNvSpPr/>
            <p:nvPr/>
          </p:nvSpPr>
          <p:spPr>
            <a:xfrm>
              <a:off x="581760" y="1398960"/>
              <a:ext cx="1557000" cy="4047480"/>
            </a:xfrm>
            <a:custGeom>
              <a:avLst/>
              <a:gdLst/>
              <a:ahLst/>
              <a:rect l="l" t="t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94" name="CustomShape 11"/>
            <p:cNvSpPr/>
            <p:nvPr/>
          </p:nvSpPr>
          <p:spPr>
            <a:xfrm>
              <a:off x="692280" y="6529680"/>
              <a:ext cx="121320" cy="336960"/>
            </a:xfrm>
            <a:custGeom>
              <a:avLst/>
              <a:gdLst/>
              <a:ahLst/>
              <a:rect l="l" t="t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95" name="CustomShape 12"/>
            <p:cNvSpPr/>
            <p:nvPr/>
          </p:nvSpPr>
          <p:spPr>
            <a:xfrm>
              <a:off x="577800" y="5359320"/>
              <a:ext cx="27720" cy="22176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96" name="CustomShape 13"/>
            <p:cNvSpPr/>
            <p:nvPr/>
          </p:nvSpPr>
          <p:spPr>
            <a:xfrm>
              <a:off x="637560" y="6244200"/>
              <a:ext cx="178560" cy="622080"/>
            </a:xfrm>
            <a:custGeom>
              <a:avLst/>
              <a:gdLst/>
              <a:ahLst/>
              <a:rect l="l" t="t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grpSp>
        <p:nvGrpSpPr>
          <p:cNvPr id="397" name="Group 14"/>
          <p:cNvGrpSpPr/>
          <p:nvPr/>
        </p:nvGrpSpPr>
        <p:grpSpPr>
          <a:xfrm>
            <a:off x="20520" y="-360"/>
            <a:ext cx="1767240" cy="6854040"/>
            <a:chOff x="20520" y="-360"/>
            <a:chExt cx="1767240" cy="6854040"/>
          </a:xfrm>
        </p:grpSpPr>
        <p:sp>
          <p:nvSpPr>
            <p:cNvPr id="398" name="CustomShape 15"/>
            <p:cNvSpPr/>
            <p:nvPr/>
          </p:nvSpPr>
          <p:spPr>
            <a:xfrm>
              <a:off x="20520" y="-360"/>
              <a:ext cx="370440" cy="4400640"/>
            </a:xfrm>
            <a:custGeom>
              <a:avLst/>
              <a:gdLst/>
              <a:ahLst/>
              <a:rect l="l" t="t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399" name="CustomShape 16"/>
            <p:cNvSpPr/>
            <p:nvPr/>
          </p:nvSpPr>
          <p:spPr>
            <a:xfrm>
              <a:off x="412920" y="4316760"/>
              <a:ext cx="317160" cy="1580400"/>
            </a:xfrm>
            <a:custGeom>
              <a:avLst/>
              <a:gdLst/>
              <a:ahLst/>
              <a:rect l="l" t="t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00" name="CustomShape 17"/>
            <p:cNvSpPr/>
            <p:nvPr/>
          </p:nvSpPr>
          <p:spPr>
            <a:xfrm>
              <a:off x="754560" y="5862960"/>
              <a:ext cx="323280" cy="990720"/>
            </a:xfrm>
            <a:custGeom>
              <a:avLst/>
              <a:gdLst/>
              <a:ahLst/>
              <a:rect l="l" t="t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01" name="CustomShape 18"/>
            <p:cNvSpPr/>
            <p:nvPr/>
          </p:nvSpPr>
          <p:spPr>
            <a:xfrm>
              <a:off x="391320" y="4364640"/>
              <a:ext cx="413640" cy="2235960"/>
            </a:xfrm>
            <a:custGeom>
              <a:avLst/>
              <a:gdLst/>
              <a:ahLst/>
              <a:rect l="l" t="t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02" name="CustomShape 19"/>
            <p:cNvSpPr/>
            <p:nvPr/>
          </p:nvSpPr>
          <p:spPr>
            <a:xfrm>
              <a:off x="351000" y="1289520"/>
              <a:ext cx="130320" cy="3026880"/>
            </a:xfrm>
            <a:custGeom>
              <a:avLst/>
              <a:gdLst/>
              <a:ahLst/>
              <a:rect l="l" t="t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03" name="CustomShape 20"/>
            <p:cNvSpPr/>
            <p:nvPr/>
          </p:nvSpPr>
          <p:spPr>
            <a:xfrm>
              <a:off x="833760" y="6571800"/>
              <a:ext cx="100080" cy="281520"/>
            </a:xfrm>
            <a:custGeom>
              <a:avLst/>
              <a:gdLst/>
              <a:ahLst/>
              <a:rect l="l" t="t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04" name="CustomShape 21"/>
            <p:cNvSpPr/>
            <p:nvPr/>
          </p:nvSpPr>
          <p:spPr>
            <a:xfrm>
              <a:off x="376920" y="4107960"/>
              <a:ext cx="61200" cy="511560"/>
            </a:xfrm>
            <a:custGeom>
              <a:avLst/>
              <a:gdLst/>
              <a:ahLst/>
              <a:rect l="l" t="t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05" name="CustomShape 22"/>
            <p:cNvSpPr/>
            <p:nvPr/>
          </p:nvSpPr>
          <p:spPr>
            <a:xfrm>
              <a:off x="730440" y="3146400"/>
              <a:ext cx="1057320" cy="2716200"/>
            </a:xfrm>
            <a:custGeom>
              <a:avLst/>
              <a:gdLst/>
              <a:ahLst/>
              <a:rect l="l" t="t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06" name="CustomShape 23"/>
            <p:cNvSpPr/>
            <p:nvPr/>
          </p:nvSpPr>
          <p:spPr>
            <a:xfrm>
              <a:off x="804960" y="6600600"/>
              <a:ext cx="90360" cy="252720"/>
            </a:xfrm>
            <a:custGeom>
              <a:avLst/>
              <a:gdLst/>
              <a:ahLst/>
              <a:rect l="l" t="t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07" name="CustomShape 24"/>
            <p:cNvSpPr/>
            <p:nvPr/>
          </p:nvSpPr>
          <p:spPr>
            <a:xfrm>
              <a:off x="730440" y="5897520"/>
              <a:ext cx="102960" cy="673920"/>
            </a:xfrm>
            <a:custGeom>
              <a:avLst/>
              <a:gdLst/>
              <a:ahLst/>
              <a:rect l="l" t="t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08" name="CustomShape 25"/>
            <p:cNvSpPr/>
            <p:nvPr/>
          </p:nvSpPr>
          <p:spPr>
            <a:xfrm>
              <a:off x="730440" y="5772960"/>
              <a:ext cx="28440" cy="227520"/>
            </a:xfrm>
            <a:custGeom>
              <a:avLst/>
              <a:gdLst/>
              <a:ahLst/>
              <a:rect l="l" t="t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409" name="CustomShape 26"/>
            <p:cNvSpPr/>
            <p:nvPr/>
          </p:nvSpPr>
          <p:spPr>
            <a:xfrm>
              <a:off x="754560" y="6322680"/>
              <a:ext cx="158040" cy="530640"/>
            </a:xfrm>
            <a:custGeom>
              <a:avLst/>
              <a:gdLst/>
              <a:ahLst/>
              <a:rect l="l" t="t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410" name="CustomShape 27"/>
          <p:cNvSpPr/>
          <p:nvPr/>
        </p:nvSpPr>
        <p:spPr>
          <a:xfrm>
            <a:off x="0" y="0"/>
            <a:ext cx="136800" cy="6857640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38100" dir="5400000" dist="25560" rotWithShape="0">
              <a:srgbClr val="000000">
                <a:alpha val="2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411" name="PlaceHolder 28"/>
          <p:cNvSpPr>
            <a:spLocks noGrp="1"/>
          </p:cNvSpPr>
          <p:nvPr>
            <p:ph type="title"/>
          </p:nvPr>
        </p:nvSpPr>
        <p:spPr>
          <a:xfrm>
            <a:off x="1944720" y="623880"/>
            <a:ext cx="6683760" cy="1280520"/>
          </a:xfrm>
          <a:prstGeom prst="rect">
            <a:avLst/>
          </a:prstGeom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3509" spc="-1" strike="noStrike">
                <a:solidFill>
                  <a:srgbClr val="262626"/>
                </a:solidFill>
                <a:latin typeface="Century Gothic"/>
              </a:rPr>
              <a:t>Образец заголовка</a:t>
            </a:r>
            <a:endParaRPr b="0" lang="en-US" sz="3509" spc="-1" strike="noStrike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12" name="PlaceHolder 29"/>
          <p:cNvSpPr>
            <a:spLocks noGrp="1"/>
          </p:cNvSpPr>
          <p:nvPr>
            <p:ph type="dt"/>
          </p:nvPr>
        </p:nvSpPr>
        <p:spPr>
          <a:xfrm>
            <a:off x="7771320" y="6130440"/>
            <a:ext cx="859320" cy="3700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34A0933B-62EC-4C82-AB08-C849BAE7A606}" type="datetime">
              <a:rPr b="0" lang="ru-RU" sz="880" spc="-1" strike="noStrike">
                <a:solidFill>
                  <a:srgbClr val="8b8b8b"/>
                </a:solidFill>
                <a:latin typeface="Century Gothic"/>
              </a:rPr>
              <a:t>22.11.21</a:t>
            </a:fld>
            <a:endParaRPr b="0" lang="ru-RU" sz="880" spc="-1" strike="noStrike">
              <a:latin typeface="Times New Roman"/>
            </a:endParaRPr>
          </a:p>
        </p:txBody>
      </p:sp>
      <p:sp>
        <p:nvSpPr>
          <p:cNvPr id="413" name="PlaceHolder 30"/>
          <p:cNvSpPr>
            <a:spLocks noGrp="1"/>
          </p:cNvSpPr>
          <p:nvPr>
            <p:ph type="ftr"/>
          </p:nvPr>
        </p:nvSpPr>
        <p:spPr>
          <a:xfrm>
            <a:off x="1941840" y="6135480"/>
            <a:ext cx="5714640" cy="36504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ru-RU" sz="2400" spc="-1" strike="noStrike">
              <a:latin typeface="Times New Roman"/>
            </a:endParaRPr>
          </a:p>
        </p:txBody>
      </p:sp>
      <p:sp>
        <p:nvSpPr>
          <p:cNvPr id="414" name="CustomShape 31"/>
          <p:cNvSpPr/>
          <p:nvPr/>
        </p:nvSpPr>
        <p:spPr>
          <a:xfrm flipV="1">
            <a:off x="-2520" y="713520"/>
            <a:ext cx="1190880" cy="506880"/>
          </a:xfrm>
          <a:custGeom>
            <a:avLst/>
            <a:gdLst/>
            <a:ah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5" name="PlaceHolder 32"/>
          <p:cNvSpPr>
            <a:spLocks noGrp="1"/>
          </p:cNvSpPr>
          <p:nvPr>
            <p:ph type="sldNum"/>
          </p:nvPr>
        </p:nvSpPr>
        <p:spPr>
          <a:xfrm>
            <a:off x="398880" y="787680"/>
            <a:ext cx="584640" cy="36504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AE283E6F-F890-4D33-9391-D80290751984}" type="slidenum">
              <a:rPr b="0" lang="ru-RU" sz="1950" spc="-1" strike="noStrike">
                <a:solidFill>
                  <a:srgbClr val="feffff"/>
                </a:solidFill>
                <a:latin typeface="Century Gothic"/>
              </a:rPr>
              <a:t>&lt;номер&gt;</a:t>
            </a:fld>
            <a:endParaRPr b="0" lang="ru-RU" sz="1950" spc="-1" strike="noStrike">
              <a:latin typeface="Times New Roman"/>
            </a:endParaRPr>
          </a:p>
        </p:txBody>
      </p:sp>
      <p:sp>
        <p:nvSpPr>
          <p:cNvPr id="416" name="PlaceHolder 33"/>
          <p:cNvSpPr>
            <a:spLocks noGrp="1"/>
          </p:cNvSpPr>
          <p:nvPr>
            <p:ph type="body"/>
          </p:nvPr>
        </p:nvSpPr>
        <p:spPr>
          <a:xfrm>
            <a:off x="456840" y="1604160"/>
            <a:ext cx="8229240" cy="397692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355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79" spc="-1" strike="noStrike">
                <a:solidFill>
                  <a:srgbClr val="404040"/>
                </a:solidFill>
                <a:latin typeface="Century Gothic"/>
              </a:rPr>
              <a:t>Для правки структуры щёлкните мышью</a:t>
            </a:r>
            <a:endParaRPr b="0" lang="en-US" sz="1679" spc="-1" strike="noStrike">
              <a:solidFill>
                <a:srgbClr val="404040"/>
              </a:solidFill>
              <a:latin typeface="Century Gothic"/>
            </a:endParaRPr>
          </a:p>
          <a:p>
            <a:pPr lvl="1" marL="864000" indent="-324000">
              <a:spcBef>
                <a:spcPts val="1083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310" spc="-1" strike="noStrike">
                <a:solidFill>
                  <a:srgbClr val="404040"/>
                </a:solidFill>
                <a:latin typeface="Century Gothic"/>
              </a:rPr>
              <a:t>Второй уровень структуры</a:t>
            </a:r>
            <a:endParaRPr b="0" lang="en-US" sz="1310" spc="-1" strike="noStrike">
              <a:solidFill>
                <a:srgbClr val="404040"/>
              </a:solidFill>
              <a:latin typeface="Century Gothic"/>
            </a:endParaRPr>
          </a:p>
          <a:p>
            <a:pPr lvl="2" marL="1296000" indent="-288000">
              <a:spcBef>
                <a:spcPts val="811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120" spc="-1" strike="noStrike">
                <a:solidFill>
                  <a:srgbClr val="404040"/>
                </a:solidFill>
                <a:latin typeface="Century Gothic"/>
              </a:rPr>
              <a:t>Третий уровень структуры</a:t>
            </a:r>
            <a:endParaRPr b="0" lang="en-US" sz="1120" spc="-1" strike="noStrike">
              <a:solidFill>
                <a:srgbClr val="404040"/>
              </a:solidFill>
              <a:latin typeface="Century Gothic"/>
            </a:endParaRPr>
          </a:p>
          <a:p>
            <a:pPr lvl="3" marL="1728000" indent="-216000">
              <a:spcBef>
                <a:spcPts val="541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120" spc="-1" strike="noStrike">
                <a:solidFill>
                  <a:srgbClr val="404040"/>
                </a:solidFill>
                <a:latin typeface="Century Gothic"/>
              </a:rPr>
              <a:t>Четвёртый уровень структуры</a:t>
            </a:r>
            <a:endParaRPr b="0" lang="en-US" sz="1120" spc="-1" strike="noStrike">
              <a:solidFill>
                <a:srgbClr val="404040"/>
              </a:solidFill>
              <a:latin typeface="Century Gothic"/>
            </a:endParaRPr>
          </a:p>
          <a:p>
            <a:pPr lvl="4" marL="2160000" indent="-216000">
              <a:spcBef>
                <a:spcPts val="26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910" spc="-1" strike="noStrike">
                <a:solidFill>
                  <a:srgbClr val="404040"/>
                </a:solidFill>
                <a:latin typeface="Century Gothic"/>
              </a:rPr>
              <a:t>Пятый уровень структуры</a:t>
            </a:r>
            <a:endParaRPr b="0" lang="en-US" sz="1910" spc="-1" strike="noStrike">
              <a:solidFill>
                <a:srgbClr val="404040"/>
              </a:solidFill>
              <a:latin typeface="Century Gothic"/>
            </a:endParaRPr>
          </a:p>
          <a:p>
            <a:pPr lvl="5" marL="2592000" indent="-216000">
              <a:spcBef>
                <a:spcPts val="26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910" spc="-1" strike="noStrike">
                <a:solidFill>
                  <a:srgbClr val="404040"/>
                </a:solidFill>
                <a:latin typeface="Century Gothic"/>
              </a:rPr>
              <a:t>Шестой уровень структуры</a:t>
            </a:r>
            <a:endParaRPr b="0" lang="en-US" sz="1910" spc="-1" strike="noStrike">
              <a:solidFill>
                <a:srgbClr val="404040"/>
              </a:solidFill>
              <a:latin typeface="Century Gothic"/>
            </a:endParaRPr>
          </a:p>
          <a:p>
            <a:pPr lvl="6" marL="3024000" indent="-216000">
              <a:spcBef>
                <a:spcPts val="26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910" spc="-1" strike="noStrike">
                <a:solidFill>
                  <a:srgbClr val="404040"/>
                </a:solidFill>
                <a:latin typeface="Century Gothic"/>
              </a:rPr>
              <a:t>Седьмой уровень структуры</a:t>
            </a:r>
            <a:endParaRPr b="0" lang="en-US" sz="1910" spc="-1" strike="noStrike">
              <a:solidFill>
                <a:srgbClr val="404040"/>
              </a:solidFill>
              <a:latin typeface="Century Gothic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8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8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hyperlink" Target="https://education.yandex.ru/lab/classes/314578/library/mathematics/theme/35775/" TargetMode="Externa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slideLayout" Target="../slideLayouts/slideLayout8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5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image" Target="../media/image15.png"/><Relationship Id="rId3" Type="http://schemas.openxmlformats.org/officeDocument/2006/relationships/slideLayout" Target="../slideLayouts/slideLayout17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7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7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7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7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7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7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7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7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17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7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1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7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7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17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17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7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7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17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17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Layout" Target="../slideLayouts/slideLayout17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slideLayout" Target="../slideLayouts/slideLayout17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slideLayout" Target="../slideLayouts/slideLayout17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4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slideLayout" Target="../slideLayouts/slideLayout17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17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slideLayout" Target="../slideLayouts/slideLayout17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slideLayout" Target="../slideLayouts/slideLayout17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17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7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17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slideLayout" Target="../slideLayouts/slideLayout17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17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slideLayout" Target="../slideLayouts/slideLayout1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diagramData" Target="../diagrams/data1.xml"/><Relationship Id="rId2" Type="http://schemas.openxmlformats.org/officeDocument/2006/relationships/diagramLayout" Target="../diagrams/layout1.xml"/><Relationship Id="rId3" Type="http://schemas.openxmlformats.org/officeDocument/2006/relationships/diagramQuickStyle" Target="../diagrams/quickStyle1.xml"/><Relationship Id="rId4" Type="http://schemas.openxmlformats.org/officeDocument/2006/relationships/diagramColors" Target="../diagrams/colors1.xml"/><Relationship Id="rId5" Type="http://schemas.microsoft.com/office/2007/relationships/diagramDrawing" Target="../diagrams/drawing1.xml"/><Relationship Id="rId6" Type="http://schemas.openxmlformats.org/officeDocument/2006/relationships/diagramData" Target="../diagrams/data2.xml"/><Relationship Id="rId7" Type="http://schemas.openxmlformats.org/officeDocument/2006/relationships/diagramLayout" Target="../diagrams/layout2.xml"/><Relationship Id="rId8" Type="http://schemas.openxmlformats.org/officeDocument/2006/relationships/diagramQuickStyle" Target="../diagrams/quickStyle2.xml"/><Relationship Id="rId9" Type="http://schemas.openxmlformats.org/officeDocument/2006/relationships/diagramColors" Target="../diagrams/colors2.xml"/><Relationship Id="rId10" Type="http://schemas.microsoft.com/office/2007/relationships/diagramDrawing" Target="../diagrams/drawing2.xml"/><Relationship Id="rId11" Type="http://schemas.openxmlformats.org/officeDocument/2006/relationships/image" Target="../media/image4.png"/><Relationship Id="rId12" Type="http://schemas.openxmlformats.org/officeDocument/2006/relationships/slideLayout" Target="../slideLayouts/slideLayout85.xml"/><Relationship Id="rId13" Type="http://schemas.openxmlformats.org/officeDocument/2006/relationships/notesSlide" Target="../notesSlides/notesSlide5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slideLayout" Target="../slideLayouts/slideLayout17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slideLayout" Target="../slideLayouts/slideLayout17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slideLayout" Target="../slideLayouts/slideLayout17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slideLayout" Target="../slideLayouts/slideLayout17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slideLayout" Target="../slideLayouts/slideLayout17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hyperlink" Target="https://vk.com/club193599216" TargetMode="External"/><Relationship Id="rId3" Type="http://schemas.openxmlformats.org/officeDocument/2006/relationships/image" Target="../media/image52.png"/><Relationship Id="rId4" Type="http://schemas.openxmlformats.org/officeDocument/2006/relationships/slideLayout" Target="../slideLayouts/slideLayout6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85.xml"/><Relationship Id="rId3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85.xml"/><Relationship Id="rId3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85.xml"/><Relationship Id="rId3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85.xml"/><Relationship Id="rId3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" name="Picture 2" descr="C:\Users\polyanskaya.tv\Pictures\fon_птички.png"/>
          <p:cNvPicPr/>
          <p:nvPr/>
        </p:nvPicPr>
        <p:blipFill>
          <a:blip r:embed="rId1"/>
          <a:srcRect l="0" t="7786" r="52749" b="0"/>
          <a:stretch/>
        </p:blipFill>
        <p:spPr>
          <a:xfrm>
            <a:off x="-36360" y="0"/>
            <a:ext cx="1475280" cy="6856560"/>
          </a:xfrm>
          <a:prstGeom prst="rect">
            <a:avLst/>
          </a:prstGeom>
          <a:ln w="0">
            <a:noFill/>
          </a:ln>
        </p:spPr>
      </p:pic>
      <p:sp>
        <p:nvSpPr>
          <p:cNvPr id="460" name="CustomShape 1"/>
          <p:cNvSpPr/>
          <p:nvPr/>
        </p:nvSpPr>
        <p:spPr>
          <a:xfrm>
            <a:off x="1440000" y="88200"/>
            <a:ext cx="7558920" cy="963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latin typeface="Arial"/>
                <a:ea typeface="Microsoft YaHei"/>
              </a:rPr>
              <a:t>ОСП АОУ ВО «ДПО» «Центр непрерывного повышения педагогического мастерства педагогических работников в г. Вологде»</a:t>
            </a:r>
            <a:r>
              <a:rPr b="1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</p:txBody>
      </p:sp>
      <p:sp>
        <p:nvSpPr>
          <p:cNvPr id="461" name="CustomShape 2"/>
          <p:cNvSpPr/>
          <p:nvPr/>
        </p:nvSpPr>
        <p:spPr>
          <a:xfrm>
            <a:off x="1620000" y="1088640"/>
            <a:ext cx="7522560" cy="5507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2" name="CustomShape 3"/>
          <p:cNvSpPr/>
          <p:nvPr/>
        </p:nvSpPr>
        <p:spPr>
          <a:xfrm>
            <a:off x="1440000" y="900000"/>
            <a:ext cx="144720" cy="54712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3" name="CustomShape 4"/>
          <p:cNvSpPr/>
          <p:nvPr/>
        </p:nvSpPr>
        <p:spPr>
          <a:xfrm>
            <a:off x="2627640" y="1268640"/>
            <a:ext cx="6348600" cy="1078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/>
            <a:r>
              <a:rPr b="1" lang="ru-RU" sz="3600" spc="-1" strike="noStrike">
                <a:solidFill>
                  <a:srgbClr val="2a6099"/>
                </a:solidFill>
                <a:latin typeface="Arial"/>
                <a:ea typeface="DejaVu Sans"/>
              </a:rPr>
              <a:t>Технологии формирования глобальной компетенции, креативного мышления как частного случая функциональной грамотности</a:t>
            </a:r>
            <a:br/>
            <a:endParaRPr b="0" lang="ru-RU" sz="36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endParaRPr b="0" lang="ru-RU" sz="36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endParaRPr b="0" lang="ru-RU" sz="3600" spc="-1" strike="noStrike">
              <a:latin typeface="Arial"/>
            </a:endParaRPr>
          </a:p>
        </p:txBody>
      </p:sp>
      <p:sp>
        <p:nvSpPr>
          <p:cNvPr id="464" name="CustomShape 5"/>
          <p:cNvSpPr/>
          <p:nvPr/>
        </p:nvSpPr>
        <p:spPr>
          <a:xfrm>
            <a:off x="3060000" y="5013000"/>
            <a:ext cx="5831280" cy="1294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1000"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1600" spc="-1" strike="noStrike">
              <a:latin typeface="Arial"/>
            </a:endParaRPr>
          </a:p>
          <a:p>
            <a:pPr algn="r">
              <a:lnSpc>
                <a:spcPct val="100000"/>
              </a:lnSpc>
              <a:tabLst>
                <a:tab algn="l" pos="0"/>
              </a:tabLst>
            </a:pPr>
            <a:r>
              <a:rPr b="1" lang="ru-RU" sz="8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Курныгина Ирина Александровна,</a:t>
            </a:r>
            <a:endParaRPr b="0" lang="ru-RU" sz="8000" spc="-1" strike="noStrike">
              <a:latin typeface="Arial"/>
            </a:endParaRPr>
          </a:p>
          <a:p>
            <a:pPr algn="r">
              <a:lnSpc>
                <a:spcPct val="100000"/>
              </a:lnSpc>
              <a:tabLst>
                <a:tab algn="l" pos="0"/>
              </a:tabLst>
            </a:pPr>
            <a:r>
              <a:rPr b="0" lang="ru-RU" sz="80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методист </a:t>
            </a:r>
            <a:r>
              <a:rPr b="0" lang="ru-RU" sz="8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ОСП</a:t>
            </a:r>
            <a:r>
              <a:rPr b="1" i="1" lang="ru-RU" sz="8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 </a:t>
            </a:r>
            <a:r>
              <a:rPr b="0" i="1" lang="ru-RU" sz="80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АОУ ВО ДПО «ВИРО» «Центр непрерывного повышения педагогического мастерства педагогических работников в г. Вологде»</a:t>
            </a:r>
            <a:endParaRPr b="0" lang="ru-RU" sz="8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CustomShape 1"/>
          <p:cNvSpPr/>
          <p:nvPr/>
        </p:nvSpPr>
        <p:spPr>
          <a:xfrm>
            <a:off x="692640" y="1498680"/>
            <a:ext cx="7869600" cy="28339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Иллюстрировать 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2060"/>
                </a:solidFill>
                <a:latin typeface="Times New Roman"/>
              </a:rPr>
              <a:t>Креативное мышление подразумевает переход от слов к образам, а затем к действиям, и наоборот. </a:t>
            </a:r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Для того, чтобы визуализировать понятие, полезно прибегнуть к иллюстрациям. Предложите детям создать картинки к литературному тексту или по мотивам абстрактного понятия: например, объёма.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latin typeface="Times New Roman"/>
              </a:rPr>
              <a:t>4 класс - предмет ОРКСЭ. Задание нарисовать «душу».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Другие идеи: проиллюстрировать пословицу, загадать пословицу с помощью рисунка. 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524" name="TextShape 2"/>
          <p:cNvSpPr txBox="1"/>
          <p:nvPr/>
        </p:nvSpPr>
        <p:spPr>
          <a:xfrm>
            <a:off x="1634400" y="327240"/>
            <a:ext cx="5154120" cy="80496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262626"/>
                </a:solidFill>
                <a:latin typeface="Times New Roman"/>
              </a:rPr>
              <a:t>Как научить креативному мышлению?</a:t>
            </a:r>
            <a:br/>
            <a:endParaRPr b="0" lang="en-US" sz="2800" spc="-1" strike="noStrike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525" name="Рисунок 5_1" descr=""/>
          <p:cNvPicPr/>
          <p:nvPr/>
        </p:nvPicPr>
        <p:blipFill>
          <a:blip r:embed="rId1"/>
          <a:stretch/>
        </p:blipFill>
        <p:spPr>
          <a:xfrm>
            <a:off x="2880000" y="4140000"/>
            <a:ext cx="4320000" cy="270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CustomShape 1"/>
          <p:cNvSpPr/>
          <p:nvPr/>
        </p:nvSpPr>
        <p:spPr>
          <a:xfrm>
            <a:off x="470880" y="1361160"/>
            <a:ext cx="8479080" cy="63900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ru-RU" sz="172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720" spc="-1" strike="noStrike">
              <a:latin typeface="Arial"/>
            </a:endParaRPr>
          </a:p>
        </p:txBody>
      </p:sp>
      <p:sp>
        <p:nvSpPr>
          <p:cNvPr id="527" name="TextShape 2"/>
          <p:cNvSpPr txBox="1"/>
          <p:nvPr/>
        </p:nvSpPr>
        <p:spPr>
          <a:xfrm>
            <a:off x="1967040" y="258120"/>
            <a:ext cx="5009760" cy="80496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2a6099"/>
                </a:solidFill>
                <a:latin typeface="Times New Roman"/>
              </a:rPr>
              <a:t>Как научить креативному мышлению?</a:t>
            </a:r>
            <a:br/>
            <a:endParaRPr b="0" lang="en-US" sz="2800" spc="-1" strike="noStrike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28" name="TextShape 3"/>
          <p:cNvSpPr txBox="1"/>
          <p:nvPr/>
        </p:nvSpPr>
        <p:spPr>
          <a:xfrm>
            <a:off x="720000" y="1440000"/>
            <a:ext cx="8100000" cy="50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>
            <a:noAutofit/>
          </a:bodyPr>
          <a:p>
            <a:endParaRPr b="0" lang="ru-RU" sz="1800" spc="-1" strike="noStrike">
              <a:latin typeface="Arial"/>
            </a:endParaRPr>
          </a:p>
          <a:p>
            <a:endParaRPr b="0" lang="ru-RU" sz="1800" spc="-1" strike="noStrike">
              <a:latin typeface="Arial"/>
            </a:endParaRPr>
          </a:p>
          <a:p>
            <a:r>
              <a:rPr b="1" lang="ru-RU" sz="2600" spc="-1" strike="noStrike">
                <a:solidFill>
                  <a:srgbClr val="000000"/>
                </a:solidFill>
                <a:latin typeface="Times New Roman"/>
              </a:rPr>
              <a:t>Читать, разговаривать и придумывать</a:t>
            </a:r>
            <a:endParaRPr b="0" lang="ru-RU" sz="2600" spc="-1" strike="noStrike">
              <a:latin typeface="Arial"/>
            </a:endParaRPr>
          </a:p>
          <a:p>
            <a:endParaRPr b="0" lang="ru-RU" sz="2600" spc="-1" strike="noStrike">
              <a:latin typeface="Arial"/>
            </a:endParaRPr>
          </a:p>
          <a:p>
            <a:pPr algn="just"/>
            <a:r>
              <a:rPr b="0" lang="ru-RU" sz="2200" spc="-1" strike="noStrike">
                <a:solidFill>
                  <a:srgbClr val="000000"/>
                </a:solidFill>
                <a:latin typeface="Times New Roman"/>
              </a:rPr>
              <a:t>Креативное мышление напрямую связано с умением генерировать новые идеи на основе существующей информации — например, текста или изображения. Дети могут практиковаться в творчестве, создавая, например, продолжение или альтернативное окончание любимой сказки. Собрав истории всех детей класса, можно сверстать целую книгу. Во время знакомства с : спрашивать, почему герои поступают так или иначе, а в моменты поворотных событий останавливаться и предполагать, как сюжет повернется дальше и какого развития повествования им бы хотелось. Такие обсуждения стимулируют развитие воображения и фантазии, творческую активность детей.</a:t>
            </a:r>
            <a:endParaRPr b="0" lang="ru-RU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CustomShape 1"/>
          <p:cNvSpPr/>
          <p:nvPr/>
        </p:nvSpPr>
        <p:spPr>
          <a:xfrm>
            <a:off x="470880" y="1361160"/>
            <a:ext cx="8479080" cy="63900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endParaRPr b="0" lang="ru-RU" sz="172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720" spc="-1" strike="noStrike">
              <a:latin typeface="Arial"/>
            </a:endParaRPr>
          </a:p>
        </p:txBody>
      </p:sp>
      <p:sp>
        <p:nvSpPr>
          <p:cNvPr id="530" name="TextShape 2"/>
          <p:cNvSpPr txBox="1"/>
          <p:nvPr/>
        </p:nvSpPr>
        <p:spPr>
          <a:xfrm>
            <a:off x="1967040" y="258120"/>
            <a:ext cx="5009760" cy="80496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2a6099"/>
                </a:solidFill>
                <a:latin typeface="Times New Roman"/>
              </a:rPr>
              <a:t>Как научить креативному мышлению?</a:t>
            </a:r>
            <a:br/>
            <a:endParaRPr b="0" lang="en-US" sz="2800" spc="-1" strike="noStrike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31" name="TextShape 3"/>
          <p:cNvSpPr txBox="1"/>
          <p:nvPr/>
        </p:nvSpPr>
        <p:spPr>
          <a:xfrm>
            <a:off x="720000" y="1440000"/>
            <a:ext cx="8100000" cy="2340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>
            <a:noAutofit/>
          </a:bodyPr>
          <a:p>
            <a:endParaRPr b="0" lang="ru-RU" sz="1800" spc="-1" strike="noStrike">
              <a:latin typeface="Arial"/>
            </a:endParaRPr>
          </a:p>
          <a:p>
            <a:endParaRPr b="0" lang="ru-RU" sz="1800" spc="-1" strike="noStrike">
              <a:latin typeface="Arial"/>
            </a:endParaRPr>
          </a:p>
          <a:p>
            <a:endParaRPr b="0" lang="ru-RU" sz="1800" spc="-1" strike="noStrike">
              <a:latin typeface="Arial"/>
            </a:endParaRPr>
          </a:p>
        </p:txBody>
      </p:sp>
      <p:sp>
        <p:nvSpPr>
          <p:cNvPr id="532" name="CustomShape 4"/>
          <p:cNvSpPr/>
          <p:nvPr/>
        </p:nvSpPr>
        <p:spPr>
          <a:xfrm>
            <a:off x="467640" y="4574160"/>
            <a:ext cx="6912360" cy="303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3" name="TextShape 5"/>
          <p:cNvSpPr txBox="1"/>
          <p:nvPr/>
        </p:nvSpPr>
        <p:spPr>
          <a:xfrm>
            <a:off x="20520" y="1620000"/>
            <a:ext cx="9135720" cy="4221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>
            <a:noAutofit/>
          </a:bodyPr>
          <a:p>
            <a:endParaRPr b="0" lang="ru-RU" sz="1800" spc="-1" strike="noStrike">
              <a:latin typeface="Arial"/>
            </a:endParaRPr>
          </a:p>
          <a:p>
            <a:pPr algn="ctr"/>
            <a:r>
              <a:rPr b="0" lang="ru-RU" sz="2800" spc="-1" strike="noStrike">
                <a:solidFill>
                  <a:srgbClr val="222222"/>
                </a:solidFill>
                <a:latin typeface="Times New Roman"/>
              </a:rPr>
              <a:t>Возьмите любое утверждение и придумайте доводы за и против.</a:t>
            </a:r>
            <a:endParaRPr b="0" lang="ru-RU" sz="2800" spc="-1" strike="noStrike">
              <a:latin typeface="Arial"/>
            </a:endParaRPr>
          </a:p>
          <a:p>
            <a:pPr algn="ctr"/>
            <a:r>
              <a:rPr b="0" i="1" lang="ru-RU" sz="2800" spc="-1" strike="noStrike">
                <a:solidFill>
                  <a:srgbClr val="222222"/>
                </a:solidFill>
                <a:latin typeface="Times New Roman"/>
              </a:rPr>
              <a:t>Например: «Инопланетян нет».</a:t>
            </a:r>
            <a:endParaRPr b="0" lang="ru-RU" sz="2800" spc="-1" strike="noStrike">
              <a:latin typeface="Arial"/>
            </a:endParaRPr>
          </a:p>
          <a:p>
            <a:pPr algn="ctr"/>
            <a:r>
              <a:rPr b="0" i="1" lang="ru-RU" sz="2800" spc="-1" strike="noStrike">
                <a:solidFill>
                  <a:srgbClr val="222222"/>
                </a:solidFill>
                <a:latin typeface="Times New Roman"/>
              </a:rPr>
              <a:t>Доводы в его поддержку: ?</a:t>
            </a:r>
            <a:endParaRPr b="0" lang="ru-RU" sz="2800" spc="-1" strike="noStrike">
              <a:latin typeface="Arial"/>
            </a:endParaRPr>
          </a:p>
          <a:p>
            <a:pPr algn="ctr"/>
            <a:r>
              <a:rPr b="0" i="1" lang="ru-RU" sz="2800" spc="-1" strike="noStrike">
                <a:solidFill>
                  <a:srgbClr val="222222"/>
                </a:solidFill>
                <a:latin typeface="Times New Roman"/>
              </a:rPr>
              <a:t>Доводы против: некоторые утверждают, что …...</a:t>
            </a:r>
            <a:endParaRPr b="0" lang="ru-RU" sz="2800" spc="-1" strike="noStrike">
              <a:latin typeface="Arial"/>
            </a:endParaRPr>
          </a:p>
          <a:p>
            <a:pPr algn="ctr"/>
            <a:endParaRPr b="0" lang="ru-RU" sz="2800" spc="-1" strike="noStrike">
              <a:latin typeface="Arial"/>
            </a:endParaRPr>
          </a:p>
          <a:p>
            <a:pPr algn="ctr"/>
            <a:r>
              <a:rPr b="0" lang="ru-RU" sz="28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1" lang="ru-RU" sz="2800" spc="-1" strike="noStrike">
                <a:solidFill>
                  <a:srgbClr val="000000"/>
                </a:solidFill>
                <a:latin typeface="Times New Roman"/>
              </a:rPr>
              <a:t>Важно акцентировать внимание детей на моментах, значимых для понимания авторского замысла</a:t>
            </a:r>
            <a:endParaRPr b="0" lang="ru-RU" sz="2800" spc="-1" strike="noStrike">
              <a:latin typeface="Arial"/>
            </a:endParaRPr>
          </a:p>
          <a:p>
            <a:pPr algn="ctr"/>
            <a:endParaRPr b="0" lang="ru-RU" sz="2800" spc="-1" strike="noStrike">
              <a:latin typeface="Arial"/>
            </a:endParaRPr>
          </a:p>
          <a:p>
            <a:pPr algn="ctr"/>
            <a:r>
              <a:rPr b="0" i="1" lang="ru-RU" sz="2800" spc="-1" strike="noStrike">
                <a:solidFill>
                  <a:srgbClr val="000000"/>
                </a:solidFill>
                <a:latin typeface="Times New Roman"/>
              </a:rPr>
              <a:t>Сочини рассказ, используя ключевые слова….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CustomShape 1"/>
          <p:cNvSpPr/>
          <p:nvPr/>
        </p:nvSpPr>
        <p:spPr>
          <a:xfrm>
            <a:off x="470880" y="1361160"/>
            <a:ext cx="8035560" cy="37486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Играть 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Игра – самый эффективный способ развития креативного мышления у детей. 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Ребята по очереди придумывают и рассказывают истории на основе картинки, которая им выпадает.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Рассказы по картинкам можно превратить в полезную традицию. Например, каждый четверг устраивать мозговой штурм, выбирая для учеников три картинки и предлагая составить по ним историю, придумать, что было до событий на картинке и после них.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В развитии креативного мышления могут помочь и двигательные активности. Хорошо, если они будут напрямую связаны с наблюдением, анализом и драматизацией. 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535" name="TextShape 2"/>
          <p:cNvSpPr txBox="1"/>
          <p:nvPr/>
        </p:nvSpPr>
        <p:spPr>
          <a:xfrm>
            <a:off x="1983600" y="258120"/>
            <a:ext cx="5009760" cy="80496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262626"/>
                </a:solidFill>
                <a:latin typeface="Times New Roman"/>
              </a:rPr>
              <a:t>Как научить креативному мышлению?</a:t>
            </a:r>
            <a:br/>
            <a:endParaRPr b="0" lang="en-US" sz="2800" spc="-1" strike="noStrike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536" name="Рисунок 1_1" descr=""/>
          <p:cNvPicPr/>
          <p:nvPr/>
        </p:nvPicPr>
        <p:blipFill>
          <a:blip r:embed="rId1"/>
          <a:stretch/>
        </p:blipFill>
        <p:spPr>
          <a:xfrm>
            <a:off x="3780000" y="5040000"/>
            <a:ext cx="5400000" cy="1811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TextShape 1"/>
          <p:cNvSpPr txBox="1"/>
          <p:nvPr/>
        </p:nvSpPr>
        <p:spPr>
          <a:xfrm>
            <a:off x="1944720" y="624240"/>
            <a:ext cx="5120640" cy="73692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262626"/>
                </a:solidFill>
                <a:latin typeface="Times New Roman"/>
              </a:rPr>
              <a:t>Как научить креативному мышлению?</a:t>
            </a:r>
            <a:br/>
            <a:endParaRPr b="0" lang="en-US" sz="2800" spc="-1" strike="noStrike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38" name="CustomShape 2"/>
          <p:cNvSpPr/>
          <p:nvPr/>
        </p:nvSpPr>
        <p:spPr>
          <a:xfrm>
            <a:off x="637200" y="1567800"/>
            <a:ext cx="8091000" cy="222408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Times New Roman"/>
              </a:rPr>
              <a:t>Решать головоломки и ребусы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Развитию креативного мышления способствует и решение головоломок, ребусов, занимательных задач, друдлов. Однако тут важно быть готовым прийти на помощь ребёнку, подвести его к решению, чтобы не создавать для него ситуацию неуспеха. 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Выбирая такие задания, можно вдохновляться, например, подборками нестандартных заданий из </a:t>
            </a:r>
            <a:r>
              <a:rPr b="0" lang="ru-RU" sz="2000" spc="-1" strike="noStrike" u="sng">
                <a:solidFill>
                  <a:srgbClr val="fb4a18"/>
                </a:solidFill>
                <a:uFillTx/>
                <a:latin typeface="Times New Roman"/>
                <a:hlinkClick r:id="rId1"/>
              </a:rPr>
              <a:t>Яндекс.Учебника</a:t>
            </a:r>
            <a:r>
              <a:rPr b="0" lang="ru-RU" sz="20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ru-RU" sz="2000" spc="-1" strike="noStrike">
              <a:latin typeface="Arial"/>
            </a:endParaRPr>
          </a:p>
        </p:txBody>
      </p:sp>
      <p:pic>
        <p:nvPicPr>
          <p:cNvPr id="539" name="Рисунок 5_2" descr=""/>
          <p:cNvPicPr/>
          <p:nvPr/>
        </p:nvPicPr>
        <p:blipFill>
          <a:blip r:embed="rId2"/>
          <a:stretch/>
        </p:blipFill>
        <p:spPr>
          <a:xfrm>
            <a:off x="1944720" y="3956760"/>
            <a:ext cx="3173040" cy="2687760"/>
          </a:xfrm>
          <a:prstGeom prst="rect">
            <a:avLst/>
          </a:prstGeom>
          <a:ln w="0">
            <a:noFill/>
          </a:ln>
        </p:spPr>
      </p:pic>
      <p:pic>
        <p:nvPicPr>
          <p:cNvPr id="540" name="Рисунок 1_2" descr=""/>
          <p:cNvPicPr/>
          <p:nvPr/>
        </p:nvPicPr>
        <p:blipFill>
          <a:blip r:embed="rId3"/>
          <a:stretch/>
        </p:blipFill>
        <p:spPr>
          <a:xfrm>
            <a:off x="5347800" y="4057200"/>
            <a:ext cx="2733120" cy="2486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TextShape 1"/>
          <p:cNvSpPr txBox="1"/>
          <p:nvPr/>
        </p:nvSpPr>
        <p:spPr>
          <a:xfrm>
            <a:off x="2077920" y="327240"/>
            <a:ext cx="4732920" cy="52992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262626"/>
                </a:solidFill>
                <a:latin typeface="Times New Roman"/>
              </a:rPr>
              <a:t>Как научить креативному мышлению?</a:t>
            </a:r>
            <a:br/>
            <a:endParaRPr b="0" lang="en-US" sz="2800" spc="-1" strike="noStrike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42" name="CustomShape 2"/>
          <p:cNvSpPr/>
          <p:nvPr/>
        </p:nvSpPr>
        <p:spPr>
          <a:xfrm>
            <a:off x="304200" y="1440000"/>
            <a:ext cx="8534520" cy="48416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latin typeface="Century Gothic"/>
              </a:rPr>
              <a:t>Подбирать ассоциации</a:t>
            </a: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ru-RU" sz="2600" spc="-1" strike="noStrike">
                <a:solidFill>
                  <a:srgbClr val="000000"/>
                </a:solidFill>
                <a:latin typeface="Times New Roman"/>
              </a:rPr>
              <a:t>Ассоциативность — или способность видеть связь между совершенно разными предметами и явлениями — придает мышлению ребенка гибкость, оригинальность и продуктивность, позволяет быстро найти нужную информацию.</a:t>
            </a: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Times New Roman"/>
              </a:rPr>
              <a:t>Простое задание на развитие ассоциативного мышления: дать ребятам сравнить два предмета, найти общие черты и отличия. </a:t>
            </a: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Times New Roman"/>
              </a:rPr>
              <a:t>Ассоциативное мышление также развивается при составлении интеллект-карт: схем, раскрывающих понятие или явление с разных сторон. </a:t>
            </a:r>
            <a:endParaRPr b="0" lang="ru-RU" sz="2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TextShape 1"/>
          <p:cNvSpPr txBox="1"/>
          <p:nvPr/>
        </p:nvSpPr>
        <p:spPr>
          <a:xfrm>
            <a:off x="1967040" y="258120"/>
            <a:ext cx="4954680" cy="59904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262626"/>
                </a:solidFill>
                <a:latin typeface="Times New Roman"/>
              </a:rPr>
              <a:t>Как научить креативному мышлению?</a:t>
            </a:r>
            <a:br/>
            <a:endParaRPr b="0" lang="en-US" sz="2800" spc="-1" strike="noStrike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44" name="CustomShape 2"/>
          <p:cNvSpPr/>
          <p:nvPr/>
        </p:nvSpPr>
        <p:spPr>
          <a:xfrm>
            <a:off x="526320" y="1361160"/>
            <a:ext cx="8257320" cy="447732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latin typeface="Times New Roman"/>
              </a:rPr>
              <a:t>Использовать задачи ТРИЗ</a:t>
            </a:r>
            <a:endParaRPr b="0" lang="ru-RU" sz="3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latin typeface="Times New Roman"/>
              </a:rPr>
              <a:t>ТРИЗ расшифровывается как «теория решения изобретательских задач». Это комплекс приемов мышления, которые помогают человеку находить самое эффективное и нестандартное решение для проблемы, с которой он не имел дела раньше.  </a:t>
            </a:r>
            <a:endParaRPr b="0" lang="ru-RU" sz="3200" spc="-1" strike="noStrike">
              <a:latin typeface="Arial"/>
            </a:endParaRPr>
          </a:p>
          <a:p>
            <a:pPr marL="285840" indent="-28548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CustomShape 1"/>
          <p:cNvSpPr/>
          <p:nvPr/>
        </p:nvSpPr>
        <p:spPr>
          <a:xfrm>
            <a:off x="323640" y="1412640"/>
            <a:ext cx="8351640" cy="338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Игра «Общение руками»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Генераторы идей и эксперты-аналитики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Передача информации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Собери фигуру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46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Как научиться креативному мышлению?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47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48" name="" descr=""/>
          <p:cNvPicPr/>
          <p:nvPr/>
        </p:nvPicPr>
        <p:blipFill>
          <a:blip r:embed="rId1"/>
          <a:stretch/>
        </p:blipFill>
        <p:spPr>
          <a:xfrm>
            <a:off x="3698640" y="3420000"/>
            <a:ext cx="3501360" cy="25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CustomShape 1"/>
          <p:cNvSpPr/>
          <p:nvPr/>
        </p:nvSpPr>
        <p:spPr>
          <a:xfrm>
            <a:off x="323640" y="1412640"/>
            <a:ext cx="8351640" cy="338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Игра «Общение руками»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Генераторы идей и эксперты-аналитики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Передача информации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Собери фигуру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50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Как научиться креативному мышлению?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51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52" name="" descr=""/>
          <p:cNvPicPr/>
          <p:nvPr/>
        </p:nvPicPr>
        <p:blipFill>
          <a:blip r:embed="rId1"/>
          <a:stretch/>
        </p:blipFill>
        <p:spPr>
          <a:xfrm>
            <a:off x="3698640" y="3420000"/>
            <a:ext cx="3501360" cy="2520000"/>
          </a:xfrm>
          <a:prstGeom prst="rect">
            <a:avLst/>
          </a:prstGeom>
          <a:ln w="0">
            <a:noFill/>
          </a:ln>
        </p:spPr>
      </p:pic>
      <p:pic>
        <p:nvPicPr>
          <p:cNvPr id="553" name="" descr=""/>
          <p:cNvPicPr/>
          <p:nvPr/>
        </p:nvPicPr>
        <p:blipFill>
          <a:blip r:embed="rId2"/>
          <a:stretch/>
        </p:blipFill>
        <p:spPr>
          <a:xfrm>
            <a:off x="0" y="0"/>
            <a:ext cx="9159840" cy="6398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55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Как научиться креативному мышлению?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56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57" name="" descr=""/>
          <p:cNvPicPr/>
          <p:nvPr/>
        </p:nvPicPr>
        <p:blipFill>
          <a:blip r:embed="rId1"/>
          <a:stretch/>
        </p:blipFill>
        <p:spPr>
          <a:xfrm>
            <a:off x="16200" y="0"/>
            <a:ext cx="9143640" cy="648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CustomShape 1"/>
          <p:cNvSpPr/>
          <p:nvPr/>
        </p:nvSpPr>
        <p:spPr>
          <a:xfrm>
            <a:off x="323640" y="1412640"/>
            <a:ext cx="849564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466" name="CustomShape 2"/>
          <p:cNvSpPr/>
          <p:nvPr/>
        </p:nvSpPr>
        <p:spPr>
          <a:xfrm>
            <a:off x="28620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2060"/>
                </a:solidFill>
                <a:latin typeface="Georgia"/>
                <a:ea typeface="DejaVu Sans"/>
              </a:rPr>
              <a:t>Креативное мышление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467" name="CustomShape 3"/>
          <p:cNvSpPr/>
          <p:nvPr/>
        </p:nvSpPr>
        <p:spPr>
          <a:xfrm>
            <a:off x="81360" y="1412640"/>
            <a:ext cx="9012600" cy="13804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Креативное мышление — компонент функциональный грамотности, под которым понимают умение человека использовать свое воображение для выработки и совершенствования идей, формирования нового знания, решения задач, с которыми он не сталкивался раньше. По версии PISA, креативное мышление также способность критически осмысливать свои разработки, совершенствовать их.</a:t>
            </a: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(Приказы Минобрнауки РФ No 373 от 06.10.2009; No 1897 от 17.12.2010; No 413 от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17.05.2012)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Примерные основные образовательные программы начального, основного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среднего общего образования (одобрены решением федерального учебно-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методического объединения по общему образованию протокол от 8 апреля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2015 г. No 1/15, протокол от 28 июня 2016 г. No 2/16-з) 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ИЗМЕНЕНИЕ ЗАПРОСА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 КАЧЕСТВО ОБЩЕГО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Приоритетной целью становится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формирование функциональной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грамотности в системе общего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 (PISA: математическая,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естественнонаучная, читательская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др.)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Создание поддерживающей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позитивной образовательной среды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за счет изменения содержания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образовательных программ для более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полного учета интересов  учащихся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требований XXI века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Направления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совершенствования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общего 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 России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1. Усиление внимания к формированию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функциональной грамотности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2. Повышение уровня познавательной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самостоятельности учащихся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3. Формирование метапредметных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результатов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4. Повышение интереса учащихся к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изучению математики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естественнонаучных предметов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5. Повышение эффективности работы с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одаренными и успешными учащихся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6. Повышение эффективности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инвенстиций в образование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7. Улучшение образовательной среды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школе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Через оценку качества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 система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настраивается на новые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Содержательная и критериальная основа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совершенствования и повышения качества 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Функциональная грамотность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МЕТАПРЕДМЕТНЫЕ РЕЗУЛЬТАТЫ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Регулятивные. Коммуникативные.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Познавательные.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ЛИЧНОСТНЫЕ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проблемного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диалога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оценивания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продуктивно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го чтения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форма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групповой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работы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ПРЕДМЕТНЫЕ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РЕЗУЛЬТАТЫ Внеурочная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деятельность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Внеучебная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воспитательная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деятельность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Проектная технология и жизненные задачи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ОБРАЗОВАТЕЛЬНАЯ СРЕДА ШКОЛЫ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Функциональная грамотность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Леонтьев А.А.: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«Функционально грамотный человек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—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это человек, который способен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использовать все постоянно приобретаемые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течение жизни знания, умения и навыки для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решения максимально широкого диапазона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жизненных задач в различных сферах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человеческой деятельности, общения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социальных отношений»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Система формирования и развития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функциональной грамотности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Формирование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функциональной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грамотности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Создание условий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 формированию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 развитию ФГ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нормативно-правовые;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кадровые;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организационные;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содержательные.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Изменение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содержании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ООП;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внеурочная деятельность;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воспитательная работа.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Изменения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технологиях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технологическая карта урока;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технологии и формы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воспитательной работы;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метапредметные конкурсы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олимпиады;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инструменты для оценки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сформированности ФГ.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  <p:pic>
        <p:nvPicPr>
          <p:cNvPr id="468" name="Рисунок 3" descr=""/>
          <p:cNvPicPr/>
          <p:nvPr/>
        </p:nvPicPr>
        <p:blipFill>
          <a:blip r:embed="rId1"/>
          <a:stretch/>
        </p:blipFill>
        <p:spPr>
          <a:xfrm>
            <a:off x="4500000" y="4423680"/>
            <a:ext cx="3600000" cy="2382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59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Как научиться креативному мышлению?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60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61" name="" descr=""/>
          <p:cNvPicPr/>
          <p:nvPr/>
        </p:nvPicPr>
        <p:blipFill>
          <a:blip r:embed="rId1"/>
          <a:stretch/>
        </p:blipFill>
        <p:spPr>
          <a:xfrm>
            <a:off x="16200" y="0"/>
            <a:ext cx="9143640" cy="6858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63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Как научиться креативному мышлению?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64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65" name="" descr=""/>
          <p:cNvPicPr/>
          <p:nvPr/>
        </p:nvPicPr>
        <p:blipFill>
          <a:blip r:embed="rId1"/>
          <a:stretch/>
        </p:blipFill>
        <p:spPr>
          <a:xfrm>
            <a:off x="16200" y="0"/>
            <a:ext cx="9143640" cy="6858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67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Как научиться креативному мышлению?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68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69" name="" descr=""/>
          <p:cNvPicPr/>
          <p:nvPr/>
        </p:nvPicPr>
        <p:blipFill>
          <a:blip r:embed="rId1"/>
          <a:stretch/>
        </p:blipFill>
        <p:spPr>
          <a:xfrm>
            <a:off x="16200" y="0"/>
            <a:ext cx="9143640" cy="666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71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Глобальные компетенции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72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73" name="" descr=""/>
          <p:cNvPicPr/>
          <p:nvPr/>
        </p:nvPicPr>
        <p:blipFill>
          <a:blip r:embed="rId1"/>
          <a:stretch/>
        </p:blipFill>
        <p:spPr>
          <a:xfrm>
            <a:off x="180000" y="1620000"/>
            <a:ext cx="8640000" cy="476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75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Глобальные компетенции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76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77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594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79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Глобальные компетенции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80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81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1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83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84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85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87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Концепция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88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89" name="TextShape 4"/>
          <p:cNvSpPr txBox="1"/>
          <p:nvPr/>
        </p:nvSpPr>
        <p:spPr>
          <a:xfrm>
            <a:off x="269640" y="1620000"/>
            <a:ext cx="8637480" cy="4470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>
            <a:noAutofit/>
          </a:bodyPr>
          <a:p>
            <a:pPr algn="just"/>
            <a:r>
              <a:rPr b="0" lang="ru-RU" sz="2400" spc="-1" strike="noStrike">
                <a:latin typeface="Times New Roman"/>
              </a:rPr>
              <a:t>1. Способность  рассматривать  вопросы  и  ситуации  местного,  глобального  и  межкультурного  значения  (например,  бедность,  экономическая </a:t>
            </a:r>
            <a:endParaRPr b="0" lang="ru-RU" sz="2400" spc="-1" strike="noStrike">
              <a:latin typeface="Times New Roman"/>
            </a:endParaRPr>
          </a:p>
          <a:p>
            <a:pPr algn="just"/>
            <a:r>
              <a:rPr b="0" lang="ru-RU" sz="2400" spc="-1" strike="noStrike">
                <a:latin typeface="Times New Roman"/>
              </a:rPr>
              <a:t>взаимозависимость, миграция, неравенство, экологические риски, конфликты, культурные различия и стереотипы).</a:t>
            </a:r>
            <a:endParaRPr b="0" lang="ru-RU" sz="2400" spc="-1" strike="noStrike">
              <a:latin typeface="Times New Roman"/>
            </a:endParaRPr>
          </a:p>
          <a:p>
            <a:pPr algn="just"/>
            <a:r>
              <a:rPr b="0" lang="ru-RU" sz="2400" spc="-1" strike="noStrike">
                <a:latin typeface="Times New Roman"/>
              </a:rPr>
              <a:t>2. Способность понимать и ценить различные точки зрения и мировоззрения.</a:t>
            </a:r>
            <a:endParaRPr b="0" lang="ru-RU" sz="2400" spc="-1" strike="noStrike">
              <a:latin typeface="Times New Roman"/>
            </a:endParaRPr>
          </a:p>
          <a:p>
            <a:pPr algn="just"/>
            <a:r>
              <a:rPr b="0" lang="ru-RU" sz="2400" spc="-1" strike="noStrike">
                <a:latin typeface="Times New Roman"/>
              </a:rPr>
              <a:t>3.  Способность  наладить  позитивное  взаимодействие  с  людьми  разного национального,  этнического,  религиозного,  социального  или  культурного происхождения или пола.</a:t>
            </a:r>
            <a:endParaRPr b="0" lang="ru-RU" sz="2400" spc="-1" strike="noStrike">
              <a:latin typeface="Times New Roman"/>
            </a:endParaRPr>
          </a:p>
          <a:p>
            <a:pPr algn="just"/>
            <a:r>
              <a:rPr b="0" lang="ru-RU" sz="2400" spc="-1" strike="noStrike">
                <a:latin typeface="Times New Roman"/>
              </a:rPr>
              <a:t>4. Способность  и  склонность  предпринимать  конструктивные  действия  в направлении устойчивого развития и коллективного благополучия</a:t>
            </a:r>
            <a:endParaRPr b="0" lang="ru-RU" sz="2400" spc="-1" strike="noStrike"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91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92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93" name="" descr=""/>
          <p:cNvPicPr/>
          <p:nvPr/>
        </p:nvPicPr>
        <p:blipFill>
          <a:blip r:embed="rId1"/>
          <a:stretch/>
        </p:blipFill>
        <p:spPr>
          <a:xfrm>
            <a:off x="1080000" y="1146240"/>
            <a:ext cx="7380000" cy="5333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95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596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97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77680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CustomShape 1"/>
          <p:cNvSpPr/>
          <p:nvPr/>
        </p:nvSpPr>
        <p:spPr>
          <a:xfrm>
            <a:off x="323640" y="1412640"/>
            <a:ext cx="849564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470" name="CustomShape 2"/>
          <p:cNvSpPr/>
          <p:nvPr/>
        </p:nvSpPr>
        <p:spPr>
          <a:xfrm>
            <a:off x="28620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2060"/>
                </a:solidFill>
                <a:latin typeface="Georgia"/>
                <a:ea typeface="DejaVu Sans"/>
              </a:rPr>
              <a:t>Креативное мышление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471" name="CustomShape 3"/>
          <p:cNvSpPr/>
          <p:nvPr/>
        </p:nvSpPr>
        <p:spPr>
          <a:xfrm>
            <a:off x="81360" y="1412640"/>
            <a:ext cx="9012600" cy="13804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  <a:spcBef>
                <a:spcPts val="765"/>
              </a:spcBef>
              <a:tabLst>
                <a:tab algn="l" pos="0"/>
              </a:tabLst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0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Способность продуктивно участвовать в процессе </a:t>
            </a:r>
            <a:r>
              <a:rPr b="1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выработки</a:t>
            </a:r>
            <a:r>
              <a:rPr b="0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, </a:t>
            </a:r>
            <a:r>
              <a:rPr b="1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оценки</a:t>
            </a:r>
            <a:r>
              <a:rPr b="0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 и </a:t>
            </a:r>
            <a:r>
              <a:rPr b="1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совершенствования</a:t>
            </a:r>
            <a:r>
              <a:rPr b="0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 идей, направленных на получение: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765"/>
              </a:spcBef>
              <a:tabLst>
                <a:tab algn="l" pos="0"/>
              </a:tabLst>
            </a:pPr>
            <a:r>
              <a:rPr b="1" i="1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инновационных</a:t>
            </a:r>
            <a:r>
              <a:rPr b="0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 (новых, новаторских, оригинальных, нестандартных, непривычных) и </a:t>
            </a:r>
            <a:r>
              <a:rPr b="1" i="1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эффективных</a:t>
            </a:r>
            <a:r>
              <a:rPr b="0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 (действенных, результативных, экономичных, оптимальных ) </a:t>
            </a:r>
            <a:r>
              <a:rPr b="1" i="1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решений</a:t>
            </a:r>
            <a:r>
              <a:rPr b="0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, и/или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765"/>
              </a:spcBef>
              <a:tabLst>
                <a:tab algn="l" pos="0"/>
              </a:tabLst>
            </a:pPr>
            <a:r>
              <a:rPr b="1" i="1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нового знания</a:t>
            </a:r>
            <a:r>
              <a:rPr b="0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, и/или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  <a:spcBef>
                <a:spcPts val="765"/>
              </a:spcBef>
              <a:tabLst>
                <a:tab algn="l" pos="0"/>
              </a:tabLst>
            </a:pPr>
            <a:r>
              <a:rPr b="1" i="1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эффектного</a:t>
            </a:r>
            <a:r>
              <a:rPr b="0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 (впечатляющего, вдохновляющего, необыкновенного, удивительного и т.п.) </a:t>
            </a:r>
            <a:r>
              <a:rPr b="1" i="1" lang="ru-RU" sz="2400" spc="-1" strike="noStrike">
                <a:solidFill>
                  <a:srgbClr val="404040"/>
                </a:solidFill>
                <a:latin typeface="Times New Roman"/>
                <a:ea typeface="DejaVu Sans"/>
              </a:rPr>
              <a:t>выражения воображения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(Приказы Минобрнауки РФ No 373 от 06.10.2009; No 1897 от 17.12.2010; No 413 от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17.05.2012)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Примерные основные образовательные программы начального, основного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среднего общего образования (одобрены решением федерального учебно-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методического объединения по общему образованию протокол от 8 апреля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2015 г. No 1/15, протокол от 28 июня 2016 г. No 2/16-з) 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ИЗМЕНЕНИЕ ЗАПРОСА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 КАЧЕСТВО ОБЩЕГО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Приоритетной целью становится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формирование функциональной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грамотности в системе общего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 (PISA: математическая,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естественнонаучная, читательская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др.)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Создание поддерживающей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позитивной образовательной среды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за счет изменения содержания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образовательных программ для более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полного учета интересов  учащихся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требований XXI века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Направления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совершенствования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общего 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 России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1. Усиление внимания к формированию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функциональной грамотности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2. Повышение уровня познавательной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самостоятельности учащихся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3. Формирование метапредметных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результатов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4. Повышение интереса учащихся к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изучению математики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естественнонаучных предметов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5. Повышение эффективности работы с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одаренными и успешными учащихся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6. Повышение эффективности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инвенстиций в образование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7. Улучшение образовательной среды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школе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Через оценку качества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 система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настраивается на новые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Содержательная и критериальная основа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совершенствования и повышения качества 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Функциональная грамотность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МЕТАПРЕДМЕТНЫЕ РЕЗУЛЬТАТЫ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Регулятивные. Коммуникативные.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Познавательные.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ЛИЧНОСТНЫЕ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проблемного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диалога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оценивания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продуктивно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го чтения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форма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групповой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работы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ПРЕДМЕТНЫЕ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РЕЗУЛЬТАТЫ Внеурочная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деятельность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Внеучебная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воспитательная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деятельность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Проектная технология и жизненные задачи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ОБРАЗОВАТЕЛЬНАЯ СРЕДА ШКОЛЫ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Функциональная грамотность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Леонтьев А.А.: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«Функционально грамотный человек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—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это человек, который способен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использовать все постоянно приобретаемые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течение жизни знания, умения и навыки для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решения максимально широкого диапазона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жизненных задач в различных сферах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человеческой деятельности, общения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социальных отношений»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Система формирования и развития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функциональной грамотности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Формирование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функциональной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грамотности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Создание условий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 формированию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 развитию ФГ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нормативно-правовые;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кадровые;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организационные;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содержательные.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Изменение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содержании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ООП;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внеурочная деятельность;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воспитательная работа.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Изменения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технологиях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технологическая карта урока;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технологии и формы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воспитательной работы;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метапредметные конкурсы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олимпиады;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инструменты для оценки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сформированности ФГ.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  <p:pic>
        <p:nvPicPr>
          <p:cNvPr id="472" name="Рисунок 3_0" descr=""/>
          <p:cNvPicPr/>
          <p:nvPr/>
        </p:nvPicPr>
        <p:blipFill>
          <a:blip r:embed="rId1"/>
          <a:stretch/>
        </p:blipFill>
        <p:spPr>
          <a:xfrm>
            <a:off x="5943600" y="4680000"/>
            <a:ext cx="3056400" cy="2022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99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00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01" name="" descr=""/>
          <p:cNvPicPr/>
          <p:nvPr/>
        </p:nvPicPr>
        <p:blipFill>
          <a:blip r:embed="rId1"/>
          <a:stretch/>
        </p:blipFill>
        <p:spPr>
          <a:xfrm>
            <a:off x="233640" y="180000"/>
            <a:ext cx="876636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03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04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05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07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08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09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30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11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12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13" name="" descr=""/>
          <p:cNvPicPr/>
          <p:nvPr/>
        </p:nvPicPr>
        <p:blipFill>
          <a:blip r:embed="rId1"/>
          <a:stretch/>
        </p:blipFill>
        <p:spPr>
          <a:xfrm>
            <a:off x="113760" y="0"/>
            <a:ext cx="8886240" cy="648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15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16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17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19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20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21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1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23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24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25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27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28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29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1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31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32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33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35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36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37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1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TextShape 1"/>
          <p:cNvSpPr txBox="1"/>
          <p:nvPr/>
        </p:nvSpPr>
        <p:spPr>
          <a:xfrm>
            <a:off x="1357560" y="277200"/>
            <a:ext cx="7313040" cy="108036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70c0"/>
                </a:solidFill>
                <a:latin typeface="Times New Roman"/>
              </a:rPr>
              <a:t>Модель оценки креативного мышления в исследовании </a:t>
            </a:r>
            <a:r>
              <a:rPr b="1" lang="en-US" sz="2800" spc="-1" strike="noStrike">
                <a:solidFill>
                  <a:srgbClr val="0070c0"/>
                </a:solidFill>
                <a:latin typeface="Times New Roman"/>
              </a:rPr>
              <a:t>PISA</a:t>
            </a:r>
            <a:r>
              <a:rPr b="1" lang="ru-RU" sz="2800" spc="-1" strike="noStrike">
                <a:solidFill>
                  <a:srgbClr val="0070c0"/>
                </a:solidFill>
                <a:latin typeface="Times New Roman"/>
              </a:rPr>
              <a:t>: оцениваемые тематические области</a:t>
            </a:r>
            <a:endParaRPr b="0" lang="en-US" sz="2800" spc="-1" strike="noStrike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474" name="CustomShape 2"/>
          <p:cNvSpPr/>
          <p:nvPr/>
        </p:nvSpPr>
        <p:spPr>
          <a:xfrm>
            <a:off x="2374920" y="2368800"/>
            <a:ext cx="109080" cy="27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5" name="CustomShape 3"/>
          <p:cNvSpPr/>
          <p:nvPr/>
        </p:nvSpPr>
        <p:spPr>
          <a:xfrm>
            <a:off x="2374920" y="2720520"/>
            <a:ext cx="109080" cy="27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6" name="CustomShape 4"/>
          <p:cNvSpPr/>
          <p:nvPr/>
        </p:nvSpPr>
        <p:spPr>
          <a:xfrm>
            <a:off x="1439640" y="1648440"/>
            <a:ext cx="6290640" cy="611640"/>
          </a:xfrm>
          <a:prstGeom prst="rect">
            <a:avLst/>
          </a:prstGeom>
          <a:gradFill rotWithShape="0">
            <a:gsLst>
              <a:gs pos="0">
                <a:srgbClr val="ffdd9c"/>
              </a:gs>
              <a:gs pos="100000">
                <a:srgbClr val="ffd78e"/>
              </a:gs>
            </a:gsLst>
            <a:lin ang="5400000"/>
          </a:gradFill>
          <a:ln w="6350">
            <a:solidFill>
              <a:srgbClr val="ffc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70200" rIns="70200" tIns="35280" bIns="3528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Cambria"/>
              </a:rPr>
              <a:t>Креативное самовыражение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477" name="CustomShape 5"/>
          <p:cNvSpPr/>
          <p:nvPr/>
        </p:nvSpPr>
        <p:spPr>
          <a:xfrm>
            <a:off x="1439640" y="2383560"/>
            <a:ext cx="2996640" cy="1439640"/>
          </a:xfrm>
          <a:prstGeom prst="ellipse">
            <a:avLst/>
          </a:prstGeom>
          <a:gradFill rotWithShape="0">
            <a:gsLst>
              <a:gs pos="0">
                <a:srgbClr val="ffdd9c"/>
              </a:gs>
              <a:gs pos="100000">
                <a:srgbClr val="ffd78e"/>
              </a:gs>
            </a:gsLst>
            <a:lin ang="5400000"/>
          </a:gradFill>
          <a:ln w="6350">
            <a:solidFill>
              <a:srgbClr val="ffc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70200" rIns="70200" tIns="35280" bIns="3528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письменное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или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устное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478" name="CustomShape 6"/>
          <p:cNvSpPr/>
          <p:nvPr/>
        </p:nvSpPr>
        <p:spPr>
          <a:xfrm>
            <a:off x="4749840" y="2419560"/>
            <a:ext cx="2996640" cy="1439640"/>
          </a:xfrm>
          <a:prstGeom prst="ellipse">
            <a:avLst/>
          </a:prstGeom>
          <a:gradFill rotWithShape="0">
            <a:gsLst>
              <a:gs pos="0">
                <a:srgbClr val="ffdd9c"/>
              </a:gs>
              <a:gs pos="100000">
                <a:srgbClr val="ffd78e"/>
              </a:gs>
            </a:gsLst>
            <a:lin ang="5400000"/>
          </a:gradFill>
          <a:ln w="6350">
            <a:solidFill>
              <a:srgbClr val="ffc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70200" rIns="70200" tIns="35280" bIns="3528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художественное </a:t>
            </a: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или</a:t>
            </a: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 символическое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479" name="CustomShape 7"/>
          <p:cNvSpPr/>
          <p:nvPr/>
        </p:nvSpPr>
        <p:spPr>
          <a:xfrm>
            <a:off x="1439640" y="4200120"/>
            <a:ext cx="6290640" cy="611640"/>
          </a:xfrm>
          <a:prstGeom prst="rect">
            <a:avLst/>
          </a:prstGeom>
          <a:gradFill rotWithShape="0">
            <a:gsLst>
              <a:gs pos="0">
                <a:srgbClr val="b5d5a7"/>
              </a:gs>
              <a:gs pos="100000">
                <a:srgbClr val="aace99"/>
              </a:gs>
            </a:gsLst>
            <a:lin ang="5400000"/>
          </a:gradFill>
          <a:ln w="6350">
            <a:solidFill>
              <a:srgbClr val="70ad47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70200" rIns="70200" tIns="35280" bIns="3528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Times New Roman"/>
                <a:ea typeface="Cambria"/>
              </a:rPr>
              <a:t>Получение нового знания/ Решение проблем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480" name="CustomShape 8"/>
          <p:cNvSpPr/>
          <p:nvPr/>
        </p:nvSpPr>
        <p:spPr>
          <a:xfrm>
            <a:off x="1439640" y="4938480"/>
            <a:ext cx="2996640" cy="1439640"/>
          </a:xfrm>
          <a:prstGeom prst="ellipse">
            <a:avLst/>
          </a:prstGeom>
          <a:gradFill rotWithShape="0">
            <a:gsLst>
              <a:gs pos="0">
                <a:srgbClr val="b5d5a7"/>
              </a:gs>
              <a:gs pos="100000">
                <a:srgbClr val="aace99"/>
              </a:gs>
            </a:gsLst>
            <a:lin ang="5400000"/>
          </a:gradFill>
          <a:ln w="6350">
            <a:solidFill>
              <a:srgbClr val="70ad47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70200" rIns="70200" tIns="35280" bIns="3528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естественно-научные </a:t>
            </a: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или </a:t>
            </a: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математические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481" name="CustomShape 9"/>
          <p:cNvSpPr/>
          <p:nvPr/>
        </p:nvSpPr>
        <p:spPr>
          <a:xfrm>
            <a:off x="4714560" y="4938480"/>
            <a:ext cx="2996640" cy="1439640"/>
          </a:xfrm>
          <a:prstGeom prst="ellipse">
            <a:avLst/>
          </a:prstGeom>
          <a:gradFill rotWithShape="0">
            <a:gsLst>
              <a:gs pos="0">
                <a:srgbClr val="b5d5a7"/>
              </a:gs>
              <a:gs pos="100000">
                <a:srgbClr val="aace99"/>
              </a:gs>
            </a:gsLst>
            <a:lin ang="5400000"/>
          </a:gradFill>
          <a:ln w="6350">
            <a:solidFill>
              <a:srgbClr val="70ad47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70200" rIns="70200" tIns="35280" bIns="3528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социальные </a:t>
            </a:r>
            <a:r>
              <a:rPr b="0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или</a:t>
            </a: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Cambria"/>
              </a:rPr>
              <a:t> межличностные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482" name="CustomShape 10"/>
          <p:cNvSpPr/>
          <p:nvPr/>
        </p:nvSpPr>
        <p:spPr>
          <a:xfrm>
            <a:off x="2585880" y="1945800"/>
            <a:ext cx="109080" cy="27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3" name="CustomShape 11"/>
          <p:cNvSpPr/>
          <p:nvPr/>
        </p:nvSpPr>
        <p:spPr>
          <a:xfrm>
            <a:off x="2585880" y="2121840"/>
            <a:ext cx="109080" cy="271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39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40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41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1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43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44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45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47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48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49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51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52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53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147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55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56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57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59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60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61" name="" descr=""/>
          <p:cNvPicPr/>
          <p:nvPr/>
        </p:nvPicPr>
        <p:blipFill>
          <a:blip r:embed="rId1"/>
          <a:stretch/>
        </p:blipFill>
        <p:spPr>
          <a:xfrm>
            <a:off x="213120" y="180000"/>
            <a:ext cx="8749800" cy="61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63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64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65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2000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67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68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69" name="" descr=""/>
          <p:cNvPicPr/>
          <p:nvPr/>
        </p:nvPicPr>
        <p:blipFill>
          <a:blip r:embed="rId1"/>
          <a:stretch/>
        </p:blipFill>
        <p:spPr>
          <a:xfrm>
            <a:off x="22680" y="180000"/>
            <a:ext cx="9131040" cy="648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71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72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73" name="" descr=""/>
          <p:cNvPicPr/>
          <p:nvPr/>
        </p:nvPicPr>
        <p:blipFill>
          <a:blip r:embed="rId1"/>
          <a:stretch/>
        </p:blipFill>
        <p:spPr>
          <a:xfrm>
            <a:off x="64080" y="180000"/>
            <a:ext cx="9048240" cy="620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75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76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77" name="" descr=""/>
          <p:cNvPicPr/>
          <p:nvPr/>
        </p:nvPicPr>
        <p:blipFill>
          <a:blip r:embed="rId1"/>
          <a:stretch/>
        </p:blipFill>
        <p:spPr>
          <a:xfrm>
            <a:off x="314640" y="180000"/>
            <a:ext cx="8685360" cy="648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CustomShape 1"/>
          <p:cNvSpPr/>
          <p:nvPr/>
        </p:nvSpPr>
        <p:spPr>
          <a:xfrm>
            <a:off x="2137320" y="3229200"/>
            <a:ext cx="11232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5" name="CustomShape 2"/>
          <p:cNvSpPr/>
          <p:nvPr/>
        </p:nvSpPr>
        <p:spPr>
          <a:xfrm>
            <a:off x="2205720" y="1784880"/>
            <a:ext cx="11520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1" name="Diagram1"/>
          <p:cNvGraphicFramePr/>
          <p:nvPr>
            <p:extLst>
              <p:ext uri="{D42A27DB-BD31-4B8C-83A1-F6EECF244321}">
                <p14:modId xmlns:p14="http://schemas.microsoft.com/office/powerpoint/2010/main" val="3723878410"/>
              </p:ext>
            </p:extLst>
          </p:nvPr>
        </p:nvGraphicFramePr>
        <p:xfrm>
          <a:off x="-360000" y="3067200"/>
          <a:ext cx="5400000" cy="2708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86" name="CustomShape 3"/>
          <p:cNvSpPr/>
          <p:nvPr/>
        </p:nvSpPr>
        <p:spPr>
          <a:xfrm>
            <a:off x="1745640" y="5854320"/>
            <a:ext cx="2592000" cy="664200"/>
          </a:xfrm>
          <a:prstGeom prst="rect">
            <a:avLst/>
          </a:prstGeom>
          <a:solidFill>
            <a:schemeClr val="accent2">
              <a:tint val="60000"/>
              <a:hueOff val="0"/>
              <a:satOff val="0"/>
              <a:lumOff val="0"/>
              <a:alphaOff val="0"/>
            </a:schemeClr>
          </a:solidFill>
          <a:ln cap="rnd"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83880" rIns="83880" tIns="41760" bIns="41760" anchor="ctr">
            <a:noAutofit/>
          </a:bodyPr>
          <a:p>
            <a:pPr algn="ctr">
              <a:lnSpc>
                <a:spcPct val="80000"/>
              </a:lnSpc>
            </a:pPr>
            <a:r>
              <a:rPr b="0" lang="ru-RU" sz="2200" spc="-1" strike="noStrike">
                <a:solidFill>
                  <a:srgbClr val="ffffff"/>
                </a:solidFill>
                <a:latin typeface="Times New Roman"/>
                <a:ea typeface="Cambria"/>
              </a:rPr>
              <a:t>Выдвижение и совершенствование идей</a:t>
            </a:r>
            <a:endParaRPr b="0" lang="ru-RU" sz="2200" spc="-1" strike="noStrike">
              <a:latin typeface="Arial"/>
            </a:endParaRPr>
          </a:p>
        </p:txBody>
      </p:sp>
      <p:graphicFrame>
        <p:nvGraphicFramePr>
          <p:cNvPr id="2" name="Diagram2"/>
          <p:cNvGraphicFramePr/>
          <p:nvPr>
            <p:extLst>
              <p:ext uri="{D42A27DB-BD31-4B8C-83A1-F6EECF244321}">
                <p14:modId xmlns:p14="http://schemas.microsoft.com/office/powerpoint/2010/main" val="3567386325"/>
              </p:ext>
            </p:extLst>
          </p:nvPr>
        </p:nvGraphicFramePr>
        <p:xfrm>
          <a:off x="4742640" y="3066840"/>
          <a:ext cx="4096440" cy="1788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87" name="CustomShape 4"/>
          <p:cNvSpPr/>
          <p:nvPr/>
        </p:nvSpPr>
        <p:spPr>
          <a:xfrm>
            <a:off x="5668560" y="5776200"/>
            <a:ext cx="2244600" cy="740880"/>
          </a:xfrm>
          <a:prstGeom prst="rect">
            <a:avLst/>
          </a:prstGeom>
          <a:solidFill>
            <a:schemeClr val="accent1">
              <a:tint val="60000"/>
              <a:hueOff val="0"/>
              <a:satOff val="0"/>
              <a:lumOff val="0"/>
              <a:alphaOff val="0"/>
            </a:schemeClr>
          </a:solidFill>
          <a:ln cap="rnd"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83880" rIns="83880" tIns="41760" bIns="41760" anchor="ctr">
            <a:noAutofit/>
          </a:bodyPr>
          <a:p>
            <a:pPr algn="ctr">
              <a:lnSpc>
                <a:spcPct val="115000"/>
              </a:lnSpc>
            </a:pPr>
            <a:r>
              <a:rPr b="0" lang="ru-RU" sz="2200" spc="-1" strike="noStrike">
                <a:solidFill>
                  <a:srgbClr val="ffffff"/>
                </a:solidFill>
                <a:latin typeface="Times New Roman"/>
                <a:ea typeface="Cambria"/>
              </a:rPr>
              <a:t>Оценка и отбор идей</a:t>
            </a:r>
            <a:endParaRPr b="0" lang="ru-RU" sz="2200" spc="-1" strike="noStrike">
              <a:latin typeface="Arial"/>
            </a:endParaRPr>
          </a:p>
        </p:txBody>
      </p:sp>
      <p:sp>
        <p:nvSpPr>
          <p:cNvPr id="488" name="CustomShape 5"/>
          <p:cNvSpPr/>
          <p:nvPr/>
        </p:nvSpPr>
        <p:spPr>
          <a:xfrm>
            <a:off x="10105200" y="340668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9" name="CustomShape 6"/>
          <p:cNvSpPr/>
          <p:nvPr/>
        </p:nvSpPr>
        <p:spPr>
          <a:xfrm>
            <a:off x="10105200" y="375840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0" name="CustomShape 7"/>
          <p:cNvSpPr/>
          <p:nvPr/>
        </p:nvSpPr>
        <p:spPr>
          <a:xfrm>
            <a:off x="1191240" y="1154520"/>
            <a:ext cx="3269520" cy="1378080"/>
          </a:xfrm>
          <a:prstGeom prst="rect">
            <a:avLst/>
          </a:prstGeom>
          <a:gradFill rotWithShape="0">
            <a:gsLst>
              <a:gs pos="0">
                <a:srgbClr val="ffdd9c"/>
              </a:gs>
              <a:gs pos="100000">
                <a:srgbClr val="ffd78e"/>
              </a:gs>
            </a:gsLst>
            <a:lin ang="5400000"/>
          </a:gradFill>
          <a:ln w="6350">
            <a:solidFill>
              <a:srgbClr val="ffc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83880" rIns="83880" tIns="41760" bIns="41760" anchor="ctr">
            <a:noAutofit/>
          </a:bodyPr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59533f"/>
                </a:solidFill>
                <a:latin typeface="Times New Roman"/>
                <a:ea typeface="Cambria"/>
              </a:rPr>
              <a:t>Креативное самовыражение:</a:t>
            </a:r>
            <a:endParaRPr b="0" lang="ru-RU" sz="2400" spc="-1" strike="noStrike">
              <a:latin typeface="Arial"/>
            </a:endParaRPr>
          </a:p>
          <a:p>
            <a:pPr marL="408240" indent="-407880">
              <a:lnSpc>
                <a:spcPct val="100000"/>
              </a:lnSpc>
              <a:buClr>
                <a:srgbClr val="59533f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59533f"/>
                </a:solidFill>
                <a:latin typeface="Times New Roman"/>
                <a:ea typeface="Cambria"/>
              </a:rPr>
              <a:t>словесное</a:t>
            </a:r>
            <a:endParaRPr b="0" lang="ru-RU" sz="2400" spc="-1" strike="noStrike">
              <a:latin typeface="Arial"/>
            </a:endParaRPr>
          </a:p>
          <a:p>
            <a:pPr marL="408240" indent="-407880">
              <a:lnSpc>
                <a:spcPct val="100000"/>
              </a:lnSpc>
              <a:buClr>
                <a:srgbClr val="59533f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59533f"/>
                </a:solidFill>
                <a:latin typeface="Times New Roman"/>
                <a:ea typeface="Cambria"/>
              </a:rPr>
              <a:t>визуальное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491" name="CustomShape 8"/>
          <p:cNvSpPr/>
          <p:nvPr/>
        </p:nvSpPr>
        <p:spPr>
          <a:xfrm>
            <a:off x="4932000" y="1154520"/>
            <a:ext cx="3574440" cy="1378080"/>
          </a:xfrm>
          <a:prstGeom prst="rect">
            <a:avLst/>
          </a:prstGeom>
          <a:gradFill rotWithShape="0">
            <a:gsLst>
              <a:gs pos="0">
                <a:srgbClr val="b5d5a7"/>
              </a:gs>
              <a:gs pos="100000">
                <a:srgbClr val="aace99"/>
              </a:gs>
            </a:gsLst>
            <a:lin ang="5400000"/>
          </a:gradFill>
          <a:ln w="6350">
            <a:solidFill>
              <a:srgbClr val="70ad47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83880" rIns="83880" tIns="41760" bIns="41760" anchor="ctr">
            <a:noAutofit/>
          </a:bodyPr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59533f"/>
                </a:solidFill>
                <a:latin typeface="Times New Roman"/>
                <a:ea typeface="Cambria"/>
              </a:rPr>
              <a:t>Получение нового знания/решение проблем:</a:t>
            </a:r>
            <a:endParaRPr b="0" lang="ru-RU" sz="2400" spc="-1" strike="noStrike">
              <a:latin typeface="Arial"/>
            </a:endParaRPr>
          </a:p>
          <a:p>
            <a:pPr marL="408240" indent="-407880">
              <a:lnSpc>
                <a:spcPct val="100000"/>
              </a:lnSpc>
              <a:buClr>
                <a:srgbClr val="59533f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59533f"/>
                </a:solidFill>
                <a:latin typeface="Times New Roman"/>
                <a:ea typeface="Cambria"/>
              </a:rPr>
              <a:t>научных</a:t>
            </a:r>
            <a:endParaRPr b="0" lang="ru-RU" sz="2400" spc="-1" strike="noStrike">
              <a:latin typeface="Arial"/>
            </a:endParaRPr>
          </a:p>
          <a:p>
            <a:pPr marL="408240" indent="-407880">
              <a:lnSpc>
                <a:spcPct val="80000"/>
              </a:lnSpc>
              <a:buClr>
                <a:srgbClr val="59533f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59533f"/>
                </a:solidFill>
                <a:latin typeface="Times New Roman"/>
                <a:ea typeface="Cambria"/>
              </a:rPr>
              <a:t>социальных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492" name="CustomShape 9"/>
          <p:cNvSpPr/>
          <p:nvPr/>
        </p:nvSpPr>
        <p:spPr>
          <a:xfrm>
            <a:off x="10386360" y="298404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3" name="CustomShape 10"/>
          <p:cNvSpPr/>
          <p:nvPr/>
        </p:nvSpPr>
        <p:spPr>
          <a:xfrm>
            <a:off x="10386360" y="315972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4" name="TextShape 11"/>
          <p:cNvSpPr txBox="1"/>
          <p:nvPr/>
        </p:nvSpPr>
        <p:spPr>
          <a:xfrm>
            <a:off x="1357560" y="189000"/>
            <a:ext cx="6206760" cy="74160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70c0"/>
                </a:solidFill>
                <a:latin typeface="Times New Roman"/>
              </a:rPr>
              <a:t>Креативное мышление: модель оценки</a:t>
            </a:r>
            <a:endParaRPr b="0" lang="en-US" sz="2800" spc="-1" strike="noStrike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495" name="" descr=""/>
          <p:cNvPicPr/>
          <p:nvPr/>
        </p:nvPicPr>
        <p:blipFill>
          <a:blip r:embed="rId11"/>
          <a:stretch/>
        </p:blipFill>
        <p:spPr>
          <a:xfrm>
            <a:off x="16200" y="0"/>
            <a:ext cx="9143640" cy="6858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79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80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81" name="" descr=""/>
          <p:cNvPicPr/>
          <p:nvPr/>
        </p:nvPicPr>
        <p:blipFill>
          <a:blip r:embed="rId1"/>
          <a:stretch/>
        </p:blipFill>
        <p:spPr>
          <a:xfrm>
            <a:off x="16200" y="180000"/>
            <a:ext cx="9143640" cy="630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83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84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85" name="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979840" cy="648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87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88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89" name="" descr=""/>
          <p:cNvPicPr/>
          <p:nvPr/>
        </p:nvPicPr>
        <p:blipFill>
          <a:blip r:embed="rId1"/>
          <a:stretch/>
        </p:blipFill>
        <p:spPr>
          <a:xfrm>
            <a:off x="16200" y="360000"/>
            <a:ext cx="9143640" cy="61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91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92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93" name="" descr=""/>
          <p:cNvPicPr/>
          <p:nvPr/>
        </p:nvPicPr>
        <p:blipFill>
          <a:blip r:embed="rId1"/>
          <a:stretch/>
        </p:blipFill>
        <p:spPr>
          <a:xfrm>
            <a:off x="16200" y="180000"/>
            <a:ext cx="9143640" cy="61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CustomShape 1"/>
          <p:cNvSpPr/>
          <p:nvPr/>
        </p:nvSpPr>
        <p:spPr>
          <a:xfrm>
            <a:off x="323640" y="1412640"/>
            <a:ext cx="835164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695" name="CustomShape 2"/>
          <p:cNvSpPr/>
          <p:nvPr/>
        </p:nvSpPr>
        <p:spPr>
          <a:xfrm>
            <a:off x="323640" y="332640"/>
            <a:ext cx="8533080" cy="757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Направления оценки глобальных компетенций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696" name="CustomShape 3"/>
          <p:cNvSpPr/>
          <p:nvPr/>
        </p:nvSpPr>
        <p:spPr>
          <a:xfrm>
            <a:off x="357480" y="5198400"/>
            <a:ext cx="83174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697" name="" descr=""/>
          <p:cNvPicPr/>
          <p:nvPr/>
        </p:nvPicPr>
        <p:blipFill>
          <a:blip r:embed="rId1"/>
          <a:stretch/>
        </p:blipFill>
        <p:spPr>
          <a:xfrm>
            <a:off x="0" y="332640"/>
            <a:ext cx="9000000" cy="5967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8" name="Picture 2" descr="C:\Users\polyanskaya.tv\Pictures\fon_птички.png"/>
          <p:cNvPicPr/>
          <p:nvPr/>
        </p:nvPicPr>
        <p:blipFill>
          <a:blip r:embed="rId1"/>
          <a:srcRect l="0" t="7786" r="52749" b="0"/>
          <a:stretch/>
        </p:blipFill>
        <p:spPr>
          <a:xfrm>
            <a:off x="-36360" y="0"/>
            <a:ext cx="2375280" cy="6856560"/>
          </a:xfrm>
          <a:prstGeom prst="rect">
            <a:avLst/>
          </a:prstGeom>
          <a:ln w="0">
            <a:noFill/>
          </a:ln>
        </p:spPr>
      </p:pic>
      <p:sp>
        <p:nvSpPr>
          <p:cNvPr id="699" name="CustomShape 1"/>
          <p:cNvSpPr/>
          <p:nvPr/>
        </p:nvSpPr>
        <p:spPr>
          <a:xfrm>
            <a:off x="251640" y="2925000"/>
            <a:ext cx="8711640" cy="2936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700" name="CustomShape 2"/>
          <p:cNvSpPr/>
          <p:nvPr/>
        </p:nvSpPr>
        <p:spPr>
          <a:xfrm>
            <a:off x="1366560" y="5589360"/>
            <a:ext cx="6869880" cy="104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01" name="CustomShape 3"/>
          <p:cNvSpPr/>
          <p:nvPr/>
        </p:nvSpPr>
        <p:spPr>
          <a:xfrm>
            <a:off x="1115640" y="2133000"/>
            <a:ext cx="7631280" cy="30157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Курныгина Ирина Александровна - </a:t>
            </a:r>
            <a:r>
              <a:rPr b="1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1" lang="ru-RU" sz="2400" spc="-1" strike="noStrike">
                <a:solidFill>
                  <a:srgbClr val="1f497d"/>
                </a:solidFill>
                <a:latin typeface="Times New Roman"/>
                <a:ea typeface="DejaVu Sans"/>
              </a:rPr>
              <a:t> методист </a:t>
            </a:r>
            <a:r>
              <a:rPr b="1" lang="ru-RU" sz="24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сектора предметных областей  ЦНППМПР   АОУ ВО ДПО «ВИРО»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Телефон (8172) </a:t>
            </a:r>
            <a:r>
              <a:rPr b="1" lang="en-US" sz="24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23-90-82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Электронная почта:</a:t>
            </a:r>
            <a:r>
              <a:rPr b="1" lang="en-US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1" lang="en-US" sz="24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kurnygina_ia@viro.edu.ru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группа Вконтакте «Поддержка. Обществознание» </a:t>
            </a:r>
            <a:r>
              <a:rPr b="1" lang="en-US" sz="2400" spc="-1" strike="noStrike" u="sng">
                <a:solidFill>
                  <a:srgbClr val="0000ff"/>
                </a:solidFill>
                <a:uFillTx/>
                <a:latin typeface="Times New Roman"/>
                <a:ea typeface="DejaVu Sans"/>
                <a:hlinkClick r:id="rId2"/>
              </a:rPr>
              <a:t>https://vk.com/club193599216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702" name="Picture 6" descr="логотип_1"/>
          <p:cNvPicPr/>
          <p:nvPr/>
        </p:nvPicPr>
        <p:blipFill>
          <a:blip r:embed="rId3"/>
          <a:stretch/>
        </p:blipFill>
        <p:spPr>
          <a:xfrm>
            <a:off x="4500000" y="288360"/>
            <a:ext cx="1726920" cy="1510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CustomShape 1"/>
          <p:cNvSpPr/>
          <p:nvPr/>
        </p:nvSpPr>
        <p:spPr>
          <a:xfrm>
            <a:off x="2137320" y="3229200"/>
            <a:ext cx="11232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7" name="CustomShape 2"/>
          <p:cNvSpPr/>
          <p:nvPr/>
        </p:nvSpPr>
        <p:spPr>
          <a:xfrm>
            <a:off x="2205720" y="1784880"/>
            <a:ext cx="11520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8" name="CustomShape 3"/>
          <p:cNvSpPr/>
          <p:nvPr/>
        </p:nvSpPr>
        <p:spPr>
          <a:xfrm>
            <a:off x="10105200" y="340668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9" name="CustomShape 4"/>
          <p:cNvSpPr/>
          <p:nvPr/>
        </p:nvSpPr>
        <p:spPr>
          <a:xfrm>
            <a:off x="10105200" y="375840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0" name="CustomShape 5"/>
          <p:cNvSpPr/>
          <p:nvPr/>
        </p:nvSpPr>
        <p:spPr>
          <a:xfrm>
            <a:off x="10386360" y="298404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1" name="CustomShape 6"/>
          <p:cNvSpPr/>
          <p:nvPr/>
        </p:nvSpPr>
        <p:spPr>
          <a:xfrm>
            <a:off x="10386360" y="315972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2" name="TextShape 7"/>
          <p:cNvSpPr txBox="1"/>
          <p:nvPr/>
        </p:nvSpPr>
        <p:spPr>
          <a:xfrm>
            <a:off x="1357560" y="189000"/>
            <a:ext cx="6206760" cy="74160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70c0"/>
                </a:solidFill>
                <a:latin typeface="Times New Roman"/>
              </a:rPr>
              <a:t>Креативное мыление: модель оценки</a:t>
            </a:r>
            <a:endParaRPr b="0" lang="en-US" sz="2800" spc="-1" strike="noStrike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503" name="" descr=""/>
          <p:cNvPicPr/>
          <p:nvPr/>
        </p:nvPicPr>
        <p:blipFill>
          <a:blip r:embed="rId1"/>
          <a:stretch/>
        </p:blipFill>
        <p:spPr>
          <a:xfrm>
            <a:off x="16200" y="0"/>
            <a:ext cx="9143640" cy="702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CustomShape 1"/>
          <p:cNvSpPr/>
          <p:nvPr/>
        </p:nvSpPr>
        <p:spPr>
          <a:xfrm>
            <a:off x="2137320" y="3229200"/>
            <a:ext cx="11232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5" name="CustomShape 2"/>
          <p:cNvSpPr/>
          <p:nvPr/>
        </p:nvSpPr>
        <p:spPr>
          <a:xfrm>
            <a:off x="2205720" y="1784880"/>
            <a:ext cx="11520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6" name="CustomShape 3"/>
          <p:cNvSpPr/>
          <p:nvPr/>
        </p:nvSpPr>
        <p:spPr>
          <a:xfrm>
            <a:off x="10105200" y="340668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7" name="CustomShape 4"/>
          <p:cNvSpPr/>
          <p:nvPr/>
        </p:nvSpPr>
        <p:spPr>
          <a:xfrm>
            <a:off x="10105200" y="375840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8" name="CustomShape 5"/>
          <p:cNvSpPr/>
          <p:nvPr/>
        </p:nvSpPr>
        <p:spPr>
          <a:xfrm>
            <a:off x="10386360" y="298404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9" name="CustomShape 6"/>
          <p:cNvSpPr/>
          <p:nvPr/>
        </p:nvSpPr>
        <p:spPr>
          <a:xfrm>
            <a:off x="10386360" y="315972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0" name="TextShape 7"/>
          <p:cNvSpPr txBox="1"/>
          <p:nvPr/>
        </p:nvSpPr>
        <p:spPr>
          <a:xfrm>
            <a:off x="1357560" y="189000"/>
            <a:ext cx="6206760" cy="74160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endParaRPr b="0" lang="en-US" sz="1850" spc="-1" strike="noStrike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511" name="" descr=""/>
          <p:cNvPicPr/>
          <p:nvPr/>
        </p:nvPicPr>
        <p:blipFill>
          <a:blip r:embed="rId1"/>
          <a:stretch/>
        </p:blipFill>
        <p:spPr>
          <a:xfrm>
            <a:off x="16200" y="0"/>
            <a:ext cx="9143640" cy="6858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TextShape 1"/>
          <p:cNvSpPr txBox="1"/>
          <p:nvPr/>
        </p:nvSpPr>
        <p:spPr>
          <a:xfrm>
            <a:off x="1357560" y="258120"/>
            <a:ext cx="7601400" cy="81252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pPr>
              <a:lnSpc>
                <a:spcPct val="80000"/>
              </a:lnSpc>
            </a:pPr>
            <a:r>
              <a:rPr b="0" lang="ru-RU" sz="2800" spc="-1" strike="noStrike">
                <a:solidFill>
                  <a:srgbClr val="0070c0"/>
                </a:solidFill>
                <a:latin typeface="Times New Roman"/>
              </a:rPr>
              <a:t>Оценка креативного мышления – новое направление в оценке функциональной грамотности. Первые результаты апробации</a:t>
            </a:r>
            <a:endParaRPr b="0" lang="en-US" sz="2800" spc="-1" strike="noStrike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513" name="TextShape 2"/>
          <p:cNvSpPr txBox="1"/>
          <p:nvPr/>
        </p:nvSpPr>
        <p:spPr>
          <a:xfrm>
            <a:off x="470880" y="1440000"/>
            <a:ext cx="8488080" cy="4140000"/>
          </a:xfrm>
          <a:prstGeom prst="rect">
            <a:avLst/>
          </a:prstGeom>
          <a:solidFill>
            <a:srgbClr val="e5e3db"/>
          </a:solidFill>
          <a:ln w="0">
            <a:noFill/>
          </a:ln>
        </p:spPr>
        <p:txBody>
          <a:bodyPr>
            <a:normAutofit/>
          </a:bodyPr>
          <a:p>
            <a:pPr marL="334080" indent="-333720">
              <a:lnSpc>
                <a:spcPct val="80000"/>
              </a:lnSpc>
              <a:spcBef>
                <a:spcPts val="975"/>
              </a:spcBef>
              <a:buClr>
                <a:srgbClr val="a53010"/>
              </a:buClr>
              <a:buFont typeface="Wingdings 3" charset="2"/>
              <a:buChar char=""/>
            </a:pPr>
            <a:r>
              <a:rPr b="0" lang="ru-RU" sz="2400" spc="-1" strike="noStrike">
                <a:solidFill>
                  <a:srgbClr val="404040"/>
                </a:solidFill>
                <a:latin typeface="Times New Roman"/>
              </a:rPr>
              <a:t>Основные замечания связаны с двумя обстоятельствами: для большинства экспертов, что приводило к тому, что они высказывали суждения</a:t>
            </a:r>
            <a:endParaRPr b="0" lang="en-US" sz="2400" spc="-1" strike="noStrike">
              <a:solidFill>
                <a:srgbClr val="404040"/>
              </a:solidFill>
              <a:latin typeface="Century Gothic"/>
            </a:endParaRPr>
          </a:p>
          <a:p>
            <a:pPr lvl="1" marL="914400" indent="-456840">
              <a:lnSpc>
                <a:spcPct val="80000"/>
              </a:lnSpc>
              <a:spcBef>
                <a:spcPts val="975"/>
              </a:spcBef>
              <a:buClr>
                <a:srgbClr val="a53010"/>
              </a:buClr>
              <a:buFont typeface="Century Gothic"/>
              <a:buAutoNum type="arabicParenR"/>
            </a:pPr>
            <a:r>
              <a:rPr b="0" lang="ru-RU" sz="2400" spc="-1" strike="noStrike">
                <a:solidFill>
                  <a:srgbClr val="404040"/>
                </a:solidFill>
                <a:latin typeface="Times New Roman"/>
              </a:rPr>
              <a:t>с </a:t>
            </a:r>
            <a:r>
              <a:rPr b="1" lang="ru-RU" sz="2400" spc="-1" strike="noStrike">
                <a:solidFill>
                  <a:srgbClr val="404040"/>
                </a:solidFill>
                <a:latin typeface="Times New Roman"/>
              </a:rPr>
              <a:t>новизной концепции </a:t>
            </a:r>
            <a:r>
              <a:rPr b="0" lang="ru-RU" sz="2400" spc="-1" strike="noStrike">
                <a:solidFill>
                  <a:srgbClr val="404040"/>
                </a:solidFill>
                <a:latin typeface="Times New Roman"/>
              </a:rPr>
              <a:t>оценки, основываясь на собственных представлениях, которые, как правило, отличаются от принятой концепции</a:t>
            </a:r>
            <a:endParaRPr b="0" lang="en-US" sz="2400" spc="-1" strike="noStrike">
              <a:solidFill>
                <a:srgbClr val="404040"/>
              </a:solidFill>
              <a:latin typeface="Century Gothic"/>
            </a:endParaRPr>
          </a:p>
          <a:p>
            <a:pPr lvl="1" marL="914400" indent="-456840">
              <a:lnSpc>
                <a:spcPct val="80000"/>
              </a:lnSpc>
              <a:spcBef>
                <a:spcPts val="975"/>
              </a:spcBef>
              <a:buClr>
                <a:srgbClr val="a53010"/>
              </a:buClr>
              <a:buFont typeface="Century Gothic"/>
              <a:buAutoNum type="arabicParenR"/>
            </a:pPr>
            <a:r>
              <a:rPr b="0" lang="ru-RU" sz="2400" spc="-1" strike="noStrike">
                <a:solidFill>
                  <a:srgbClr val="404040"/>
                </a:solidFill>
                <a:latin typeface="Times New Roman"/>
              </a:rPr>
              <a:t>заметной </a:t>
            </a:r>
            <a:r>
              <a:rPr b="1" lang="ru-RU" sz="2400" spc="-1" strike="noStrike">
                <a:solidFill>
                  <a:srgbClr val="404040"/>
                </a:solidFill>
                <a:latin typeface="Times New Roman"/>
              </a:rPr>
              <a:t>недооценкой возможностей </a:t>
            </a:r>
            <a:r>
              <a:rPr b="0" lang="ru-RU" sz="2400" spc="-1" strike="noStrike">
                <a:solidFill>
                  <a:srgbClr val="404040"/>
                </a:solidFill>
                <a:latin typeface="Times New Roman"/>
              </a:rPr>
              <a:t>учащихся, которые, как показывает апробация, существенно превосходят наши скромные ожидания. Особые опасения были связаны с умением пользоваться графическим редактором.</a:t>
            </a:r>
            <a:endParaRPr b="0" lang="en-US" sz="2400" spc="-1" strike="noStrike">
              <a:solidFill>
                <a:srgbClr val="404040"/>
              </a:solidFill>
              <a:latin typeface="Century Gothic"/>
            </a:endParaRPr>
          </a:p>
        </p:txBody>
      </p:sp>
      <p:pic>
        <p:nvPicPr>
          <p:cNvPr id="514" name="Рисунок 3_4" descr=""/>
          <p:cNvPicPr/>
          <p:nvPr/>
        </p:nvPicPr>
        <p:blipFill>
          <a:blip r:embed="rId1"/>
          <a:stretch/>
        </p:blipFill>
        <p:spPr>
          <a:xfrm>
            <a:off x="7020000" y="4925880"/>
            <a:ext cx="1914840" cy="1603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CustomShape 1"/>
          <p:cNvSpPr/>
          <p:nvPr/>
        </p:nvSpPr>
        <p:spPr>
          <a:xfrm>
            <a:off x="2137320" y="3229200"/>
            <a:ext cx="11232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6" name="CustomShape 2"/>
          <p:cNvSpPr/>
          <p:nvPr/>
        </p:nvSpPr>
        <p:spPr>
          <a:xfrm>
            <a:off x="2205720" y="1784880"/>
            <a:ext cx="11520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7" name="CustomShape 3"/>
          <p:cNvSpPr/>
          <p:nvPr/>
        </p:nvSpPr>
        <p:spPr>
          <a:xfrm>
            <a:off x="10105200" y="340668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8" name="CustomShape 4"/>
          <p:cNvSpPr/>
          <p:nvPr/>
        </p:nvSpPr>
        <p:spPr>
          <a:xfrm>
            <a:off x="10105200" y="375840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9" name="CustomShape 5"/>
          <p:cNvSpPr/>
          <p:nvPr/>
        </p:nvSpPr>
        <p:spPr>
          <a:xfrm>
            <a:off x="10386360" y="298404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0" name="CustomShape 6"/>
          <p:cNvSpPr/>
          <p:nvPr/>
        </p:nvSpPr>
        <p:spPr>
          <a:xfrm>
            <a:off x="10386360" y="3159720"/>
            <a:ext cx="129960" cy="316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1" name="TextShape 7"/>
          <p:cNvSpPr txBox="1"/>
          <p:nvPr/>
        </p:nvSpPr>
        <p:spPr>
          <a:xfrm>
            <a:off x="1357560" y="189000"/>
            <a:ext cx="6206760" cy="741600"/>
          </a:xfrm>
          <a:prstGeom prst="rect">
            <a:avLst/>
          </a:prstGeom>
          <a:solidFill>
            <a:srgbClr val="d1ddb0"/>
          </a:solidFill>
          <a:ln w="0">
            <a:noFill/>
          </a:ln>
        </p:spPr>
        <p:txBody>
          <a:bodyPr>
            <a:noAutofit/>
          </a:bodyPr>
          <a:p>
            <a:endParaRPr b="0" lang="en-US" sz="1850" spc="-1" strike="noStrike">
              <a:solidFill>
                <a:srgbClr val="000000"/>
              </a:solidFill>
              <a:latin typeface="Century Gothic"/>
            </a:endParaRPr>
          </a:p>
        </p:txBody>
      </p:sp>
      <p:pic>
        <p:nvPicPr>
          <p:cNvPr id="522" name="" descr=""/>
          <p:cNvPicPr/>
          <p:nvPr/>
        </p:nvPicPr>
        <p:blipFill>
          <a:blip r:embed="rId1"/>
          <a:stretch/>
        </p:blipFill>
        <p:spPr>
          <a:xfrm>
            <a:off x="16200" y="0"/>
            <a:ext cx="9143640" cy="6858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f00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2f2f2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5910</TotalTime>
  <Application>LibreOffice/7.0.2.2$Windows_X86_64 LibreOffice_project/8349ace3c3162073abd90d81fd06dcfb6b36b994</Application>
  <Words>1685</Words>
  <Paragraphs>231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2015-10-22T13:52:19Z</dcterms:created>
  <dc:creator>polyanskaya.tv</dc:creator>
  <dc:description/>
  <dc:language>ru-RU</dc:language>
  <cp:lastModifiedBy/>
  <dcterms:modified xsi:type="dcterms:W3CDTF">2021-11-22T22:47:28Z</dcterms:modified>
  <cp:revision>711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21</vt:i4>
  </property>
</Properties>
</file>