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052736"/>
            <a:ext cx="8784976" cy="2115666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Повторительно-обобщающий урок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«Гражданин и государство»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4168" y="4581128"/>
            <a:ext cx="2768352" cy="1273696"/>
          </a:xfrm>
        </p:spPr>
        <p:txBody>
          <a:bodyPr>
            <a:noAutofit/>
          </a:bodyPr>
          <a:lstStyle/>
          <a:p>
            <a:r>
              <a:rPr lang="ru-RU" sz="20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Трунова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А.В., </a:t>
            </a:r>
            <a:endParaRPr lang="ru-RU" sz="20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истории и обществознания МАОУ «СОШ № «20»</a:t>
            </a:r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89648"/>
            <a:ext cx="5069363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 indent="342900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Человек по своей природе есть существо политическое.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50000"/>
              </a:lnSpc>
              <a:buNone/>
            </a:pPr>
            <a:r>
              <a:rPr lang="ru-RU" dirty="0" smtClean="0"/>
              <a:t>                           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Аристотель «Политика», </a:t>
            </a:r>
          </a:p>
          <a:p>
            <a:pPr algn="r">
              <a:buNone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в. до н.э.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урока: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Политические термины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Конституция РФ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Как все устроено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 Я б на выборы пошел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30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964488" cy="79695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Принципы конституционного строя РФ: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indent="0">
              <a:lnSpc>
                <a:spcPct val="11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Конституция Российской Федерации  провозглашает Россию правовым государством.</a:t>
            </a:r>
          </a:p>
          <a:p>
            <a:pPr lvl="0" indent="0">
              <a:lnSpc>
                <a:spcPct val="11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Конституция Российской Федерации провозглашает Россию демократическим государством</a:t>
            </a:r>
          </a:p>
          <a:p>
            <a:pPr lvl="0" indent="0">
              <a:lnSpc>
                <a:spcPct val="11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Конституция Российской Федерации провозглашает принцип федерализма.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Система органов государственной   власти в РФ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276225" y="601663"/>
            <a:ext cx="1238250" cy="762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Глава государства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276225" y="1830388"/>
            <a:ext cx="1238250" cy="6477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1835696" y="654050"/>
            <a:ext cx="1526629" cy="762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Законодательная власть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3543300" y="654050"/>
            <a:ext cx="1371600" cy="762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Исполнительная власть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5000625" y="654050"/>
            <a:ext cx="1238250" cy="762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Судебная власть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1979712" y="1844824"/>
            <a:ext cx="1238250" cy="6238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3600450" y="1854200"/>
            <a:ext cx="1238250" cy="6238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5219700" y="1854200"/>
            <a:ext cx="1019175" cy="6238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5362575" y="2716213"/>
            <a:ext cx="1019175" cy="6238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000625" y="3497263"/>
            <a:ext cx="1238250" cy="6238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1514475" y="3092450"/>
            <a:ext cx="923925" cy="6238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2562225" y="3092450"/>
            <a:ext cx="981075" cy="6238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/>
          <p:cNvSpPr>
            <a:spLocks noChangeShapeType="1"/>
          </p:cNvSpPr>
          <p:nvPr/>
        </p:nvSpPr>
        <p:spPr bwMode="auto">
          <a:xfrm>
            <a:off x="828675" y="1358900"/>
            <a:ext cx="0" cy="4714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7" name="AutoShape 11"/>
          <p:cNvSpPr>
            <a:spLocks noChangeShapeType="1"/>
          </p:cNvSpPr>
          <p:nvPr/>
        </p:nvSpPr>
        <p:spPr bwMode="auto">
          <a:xfrm>
            <a:off x="2647950" y="1411288"/>
            <a:ext cx="0" cy="4429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6" name="AutoShape 10"/>
          <p:cNvSpPr>
            <a:spLocks noChangeShapeType="1"/>
          </p:cNvSpPr>
          <p:nvPr/>
        </p:nvSpPr>
        <p:spPr bwMode="auto">
          <a:xfrm flipH="1">
            <a:off x="1847850" y="2478088"/>
            <a:ext cx="419100" cy="61436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5" name="AutoShape 9"/>
          <p:cNvSpPr>
            <a:spLocks noChangeShapeType="1"/>
          </p:cNvSpPr>
          <p:nvPr/>
        </p:nvSpPr>
        <p:spPr bwMode="auto">
          <a:xfrm>
            <a:off x="2809875" y="2478088"/>
            <a:ext cx="247650" cy="61436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/>
          <p:cNvSpPr>
            <a:spLocks noChangeShapeType="1"/>
          </p:cNvSpPr>
          <p:nvPr/>
        </p:nvSpPr>
        <p:spPr bwMode="auto">
          <a:xfrm>
            <a:off x="4229100" y="1411288"/>
            <a:ext cx="0" cy="4429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9" name="AutoShape 3"/>
          <p:cNvSpPr>
            <a:spLocks noChangeShapeType="1"/>
          </p:cNvSpPr>
          <p:nvPr/>
        </p:nvSpPr>
        <p:spPr bwMode="auto">
          <a:xfrm>
            <a:off x="5591175" y="1411288"/>
            <a:ext cx="9525" cy="4429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8" name="AutoShape 2"/>
          <p:cNvSpPr>
            <a:spLocks noChangeShapeType="1"/>
          </p:cNvSpPr>
          <p:nvPr/>
        </p:nvSpPr>
        <p:spPr bwMode="auto">
          <a:xfrm>
            <a:off x="6153150" y="1411288"/>
            <a:ext cx="85725" cy="13049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7" name="AutoShape 1"/>
          <p:cNvSpPr>
            <a:spLocks noChangeShapeType="1"/>
          </p:cNvSpPr>
          <p:nvPr/>
        </p:nvSpPr>
        <p:spPr bwMode="auto">
          <a:xfrm flipH="1">
            <a:off x="5095875" y="1411288"/>
            <a:ext cx="123825" cy="20859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terEgo\Desktop\сх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785541" cy="5976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764703"/>
            <a:ext cx="9144001" cy="5143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06896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Мы – граждане России!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104</Words>
  <Application>Microsoft Office PowerPoint</Application>
  <PresentationFormat>Экран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Повторительно-обобщающий урок  «Гражданин и государство» </vt:lpstr>
      <vt:lpstr>Слайд 2</vt:lpstr>
      <vt:lpstr>Этапы урока: </vt:lpstr>
      <vt:lpstr>Слайд 4</vt:lpstr>
      <vt:lpstr>Принципы конституционного строя РФ:  </vt:lpstr>
      <vt:lpstr>Система органов государственной   власти в РФ </vt:lpstr>
      <vt:lpstr>Слайд 7</vt:lpstr>
      <vt:lpstr>Слайд 8</vt:lpstr>
      <vt:lpstr>Мы – граждане России!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Повторительно-обобщающий урок  «Гражданин и государство» </dc:title>
  <dc:creator>AlterEgo</dc:creator>
  <cp:lastModifiedBy>AlterEgo</cp:lastModifiedBy>
  <cp:revision>6</cp:revision>
  <dcterms:created xsi:type="dcterms:W3CDTF">2024-05-06T20:22:15Z</dcterms:created>
  <dcterms:modified xsi:type="dcterms:W3CDTF">2024-06-26T16:32:13Z</dcterms:modified>
</cp:coreProperties>
</file>